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8" r:id="rId3"/>
    <p:sldId id="309" r:id="rId4"/>
    <p:sldId id="273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4" r:id="rId15"/>
    <p:sldId id="266" r:id="rId16"/>
    <p:sldId id="267" r:id="rId17"/>
    <p:sldId id="268" r:id="rId18"/>
    <p:sldId id="269" r:id="rId19"/>
    <p:sldId id="270" r:id="rId20"/>
    <p:sldId id="272" r:id="rId21"/>
    <p:sldId id="275" r:id="rId22"/>
    <p:sldId id="277" r:id="rId23"/>
    <p:sldId id="276" r:id="rId24"/>
    <p:sldId id="278" r:id="rId25"/>
    <p:sldId id="279" r:id="rId26"/>
    <p:sldId id="280" r:id="rId27"/>
    <p:sldId id="281" r:id="rId28"/>
    <p:sldId id="282" r:id="rId29"/>
    <p:sldId id="287" r:id="rId30"/>
    <p:sldId id="283" r:id="rId31"/>
    <p:sldId id="284" r:id="rId32"/>
    <p:sldId id="286" r:id="rId33"/>
    <p:sldId id="285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1" r:id="rId47"/>
    <p:sldId id="300" r:id="rId48"/>
    <p:sldId id="302" r:id="rId49"/>
    <p:sldId id="304" r:id="rId50"/>
    <p:sldId id="303" r:id="rId51"/>
    <p:sldId id="305" r:id="rId52"/>
    <p:sldId id="307" r:id="rId53"/>
    <p:sldId id="306" r:id="rId54"/>
    <p:sldId id="310" r:id="rId55"/>
    <p:sldId id="311" r:id="rId56"/>
    <p:sldId id="312" r:id="rId57"/>
    <p:sldId id="313" r:id="rId58"/>
    <p:sldId id="314" r:id="rId59"/>
    <p:sldId id="316" r:id="rId60"/>
    <p:sldId id="315" r:id="rId61"/>
    <p:sldId id="317" r:id="rId62"/>
    <p:sldId id="323" r:id="rId63"/>
    <p:sldId id="318" r:id="rId64"/>
    <p:sldId id="320" r:id="rId65"/>
    <p:sldId id="321" r:id="rId66"/>
    <p:sldId id="319" r:id="rId67"/>
    <p:sldId id="322" r:id="rId68"/>
    <p:sldId id="324" r:id="rId69"/>
    <p:sldId id="326" r:id="rId70"/>
    <p:sldId id="325" r:id="rId71"/>
    <p:sldId id="327" r:id="rId72"/>
    <p:sldId id="329" r:id="rId73"/>
    <p:sldId id="328" r:id="rId74"/>
    <p:sldId id="330" r:id="rId75"/>
    <p:sldId id="271" r:id="rId76"/>
  </p:sldIdLst>
  <p:sldSz cx="9906000" cy="6858000" type="A4"/>
  <p:notesSz cx="10234613" cy="70993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6754" autoAdjust="0"/>
    <p:restoredTop sz="94713" autoAdjust="0"/>
  </p:normalViewPr>
  <p:slideViewPr>
    <p:cSldViewPr>
      <p:cViewPr>
        <p:scale>
          <a:sx n="80" d="100"/>
          <a:sy n="80" d="100"/>
        </p:scale>
        <p:origin x="-834" y="-44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183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30C5-223A-4DB9-B0F5-B9C3DE2CB35F}" type="datetimeFigureOut">
              <a:rPr lang="pt-PT" smtClean="0"/>
              <a:pPr/>
              <a:t>12-10-2010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4BD9-BC3D-4902-8766-E391023EFF5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30C5-223A-4DB9-B0F5-B9C3DE2CB35F}" type="datetimeFigureOut">
              <a:rPr lang="pt-PT" smtClean="0"/>
              <a:pPr/>
              <a:t>12-10-2010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4BD9-BC3D-4902-8766-E391023EFF5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30C5-223A-4DB9-B0F5-B9C3DE2CB35F}" type="datetimeFigureOut">
              <a:rPr lang="pt-PT" smtClean="0"/>
              <a:pPr/>
              <a:t>12-10-2010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4BD9-BC3D-4902-8766-E391023EFF5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30C5-223A-4DB9-B0F5-B9C3DE2CB35F}" type="datetimeFigureOut">
              <a:rPr lang="pt-PT" smtClean="0"/>
              <a:pPr/>
              <a:t>12-10-2010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4BD9-BC3D-4902-8766-E391023EFF5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30C5-223A-4DB9-B0F5-B9C3DE2CB35F}" type="datetimeFigureOut">
              <a:rPr lang="pt-PT" smtClean="0"/>
              <a:pPr/>
              <a:t>12-10-2010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4BD9-BC3D-4902-8766-E391023EFF5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30C5-223A-4DB9-B0F5-B9C3DE2CB35F}" type="datetimeFigureOut">
              <a:rPr lang="pt-PT" smtClean="0"/>
              <a:pPr/>
              <a:t>12-10-2010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4BD9-BC3D-4902-8766-E391023EFF5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30C5-223A-4DB9-B0F5-B9C3DE2CB35F}" type="datetimeFigureOut">
              <a:rPr lang="pt-PT" smtClean="0"/>
              <a:pPr/>
              <a:t>12-10-2010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4BD9-BC3D-4902-8766-E391023EFF5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30C5-223A-4DB9-B0F5-B9C3DE2CB35F}" type="datetimeFigureOut">
              <a:rPr lang="pt-PT" smtClean="0"/>
              <a:pPr/>
              <a:t>12-10-2010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4BD9-BC3D-4902-8766-E391023EFF5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30C5-223A-4DB9-B0F5-B9C3DE2CB35F}" type="datetimeFigureOut">
              <a:rPr lang="pt-PT" smtClean="0"/>
              <a:pPr/>
              <a:t>12-10-2010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4BD9-BC3D-4902-8766-E391023EFF5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30C5-223A-4DB9-B0F5-B9C3DE2CB35F}" type="datetimeFigureOut">
              <a:rPr lang="pt-PT" smtClean="0"/>
              <a:pPr/>
              <a:t>12-10-2010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4BD9-BC3D-4902-8766-E391023EFF5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30C5-223A-4DB9-B0F5-B9C3DE2CB35F}" type="datetimeFigureOut">
              <a:rPr lang="pt-PT" smtClean="0"/>
              <a:pPr/>
              <a:t>12-10-2010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4BD9-BC3D-4902-8766-E391023EFF5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6C30C5-223A-4DB9-B0F5-B9C3DE2CB35F}" type="datetimeFigureOut">
              <a:rPr lang="pt-PT" smtClean="0"/>
              <a:pPr/>
              <a:t>12-10-2010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F4BD9-BC3D-4902-8766-E391023EFF5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4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slide" Target="slide4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4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47.xml"/><Relationship Id="rId2" Type="http://schemas.openxmlformats.org/officeDocument/2006/relationships/slide" Target="slide4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48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slide" Target="slide50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1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4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5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5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4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57.xml"/><Relationship Id="rId2" Type="http://schemas.openxmlformats.org/officeDocument/2006/relationships/slide" Target="slide56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8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59.xml"/><Relationship Id="rId2" Type="http://schemas.openxmlformats.org/officeDocument/2006/relationships/slide" Target="slide60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61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5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slide" Target="slide63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64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6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slide" Target="slide67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68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" Target="slide6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69.xml"/><Relationship Id="rId2" Type="http://schemas.openxmlformats.org/officeDocument/2006/relationships/slide" Target="slide70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71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" Target="slide6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" Target="slide72.xml"/><Relationship Id="rId2" Type="http://schemas.openxmlformats.org/officeDocument/2006/relationships/slide" Target="slide73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7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75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educacaoadistancia.blog.br/wp-content/uploads/2008/09/lu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63439" y="500042"/>
            <a:ext cx="3869558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" y="4291620"/>
            <a:ext cx="9906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 Jogo dos </a:t>
            </a:r>
            <a:r>
              <a:rPr lang="pt-PT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Países</a:t>
            </a:r>
            <a:endParaRPr lang="pt-PT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5786454"/>
            <a:ext cx="9906000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PT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Escola Secundária</a:t>
            </a:r>
            <a:endParaRPr lang="pt-PT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9530" y="428604"/>
            <a:ext cx="33925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Introdu</a:t>
            </a:r>
            <a:r>
              <a:rPr lang="en-US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ção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997838"/>
            <a:ext cx="96738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400" dirty="0" smtClean="0"/>
              <a:t>Este jogo é no âmbito da disciplina de Área de Projecto , do ano lectivo 2009/2010.</a:t>
            </a:r>
          </a:p>
          <a:p>
            <a:r>
              <a:rPr lang="pt-PT" sz="2400" dirty="0" smtClean="0"/>
              <a:t>Deste modo podemos descobrir e aprender coisas como costumes e tradições dos outros paises. Esperemos que se divirtam com o jogo.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139" y="0"/>
            <a:ext cx="21278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Regras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000108"/>
            <a:ext cx="9906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PT" sz="2400" dirty="0" smtClean="0"/>
              <a:t> Este jogo pode ser jogado por: apenas 1 pessoa, 3 pessoas ou 3 grupos (vários elementos)</a:t>
            </a:r>
          </a:p>
          <a:p>
            <a:pPr>
              <a:buFont typeface="Arial" pitchFamily="34" charset="0"/>
              <a:buChar char="•"/>
            </a:pPr>
            <a:r>
              <a:rPr lang="pt-PT" sz="2400" dirty="0" smtClean="0"/>
              <a:t> É proibído o uso de ajudas externas.</a:t>
            </a:r>
          </a:p>
          <a:p>
            <a:pPr>
              <a:buFont typeface="Arial" pitchFamily="34" charset="0"/>
              <a:buChar char="•"/>
            </a:pPr>
            <a:r>
              <a:rPr lang="pt-PT" sz="2400" dirty="0" smtClean="0"/>
              <a:t> Em 3 grupos: Cada grupo responde a 1 pergunta de cada país, respondendo correctamente ganha 2 pontos, o grupo que errar na resposta perde 1 ponto na sua pontuação, e passa a vez à seguinte pessoa. Em caso de empate entre </a:t>
            </a:r>
            <a:br>
              <a:rPr lang="pt-PT" sz="2400" dirty="0" smtClean="0"/>
            </a:br>
            <a:r>
              <a:rPr lang="pt-PT" sz="2400" dirty="0" smtClean="0"/>
              <a:t>2 grupos, há um desempate com 1 pergunta que está no ultimo Slide.</a:t>
            </a:r>
          </a:p>
          <a:p>
            <a:pPr>
              <a:buFont typeface="Arial" pitchFamily="34" charset="0"/>
              <a:buChar char="•"/>
            </a:pPr>
            <a:r>
              <a:rPr lang="pt-PT" sz="2400" dirty="0" smtClean="0"/>
              <a:t> 3 pessoas: Cada pessoa responde a 1 pergunta de cada país, a pessoa que responder correctamente ganha 2 pontos, a pessoa que errar na resposta perde 1 ponto e passa a vez, em caso empate tem que se desempatar com a pergunta que está no ultimo 	slide. </a:t>
            </a:r>
          </a:p>
          <a:p>
            <a:pPr>
              <a:buFont typeface="Arial" pitchFamily="34" charset="0"/>
              <a:buChar char="•"/>
            </a:pPr>
            <a:r>
              <a:rPr lang="pt-PT" sz="2400" dirty="0" smtClean="0"/>
              <a:t> 1 pessoa: Ao responder correctamente ganha 1 ponto, ao </a:t>
            </a:r>
            <a:r>
              <a:rPr lang="pt-PT" sz="2400" dirty="0" smtClean="0"/>
              <a:t>falhar, </a:t>
            </a:r>
            <a:r>
              <a:rPr lang="pt-PT" sz="2400" dirty="0" smtClean="0"/>
              <a:t>pode voltar a tentar novamente sem perder nenhum ponto.</a:t>
            </a:r>
          </a:p>
          <a:p>
            <a:endParaRPr lang="pt-PT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051" y="571480"/>
            <a:ext cx="7862857" cy="48386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4"/>
          <p:cNvSpPr/>
          <p:nvPr/>
        </p:nvSpPr>
        <p:spPr>
          <a:xfrm>
            <a:off x="3869524" y="714356"/>
            <a:ext cx="21259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Angola</a:t>
            </a:r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4748" y="1714488"/>
            <a:ext cx="835824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PT" sz="2800" dirty="0"/>
              <a:t>Com  que países é que Angola faz fronteira? </a:t>
            </a:r>
          </a:p>
          <a:p>
            <a:pPr lvl="0"/>
            <a:r>
              <a:rPr lang="pt-PT" sz="2800" dirty="0" smtClean="0">
                <a:hlinkClick r:id="rId2" action="ppaction://hlinksldjump"/>
              </a:rPr>
              <a:t>a) Congo </a:t>
            </a:r>
            <a:r>
              <a:rPr lang="pt-PT" sz="2800" dirty="0">
                <a:hlinkClick r:id="rId2" action="ppaction://hlinksldjump"/>
              </a:rPr>
              <a:t>e </a:t>
            </a:r>
            <a:r>
              <a:rPr lang="pt-PT" sz="2800" dirty="0" err="1" smtClean="0">
                <a:hlinkClick r:id="rId2" action="ppaction://hlinksldjump"/>
              </a:rPr>
              <a:t>Zambia</a:t>
            </a:r>
            <a:endParaRPr lang="pt-PT" sz="2800" dirty="0"/>
          </a:p>
          <a:p>
            <a:pPr lvl="0"/>
            <a:r>
              <a:rPr lang="pt-PT" sz="2800" dirty="0" smtClean="0">
                <a:hlinkClick r:id="rId3" action="ppaction://hlinksldjump"/>
              </a:rPr>
              <a:t>b) Moçambique </a:t>
            </a:r>
            <a:r>
              <a:rPr lang="pt-PT" sz="2800" dirty="0">
                <a:hlinkClick r:id="rId3" action="ppaction://hlinksldjump"/>
              </a:rPr>
              <a:t>e Cabo Verde</a:t>
            </a:r>
            <a:endParaRPr lang="pt-PT" sz="2800" dirty="0"/>
          </a:p>
          <a:p>
            <a:pPr lvl="0"/>
            <a:r>
              <a:rPr lang="pt-PT" sz="2800" dirty="0" smtClean="0">
                <a:hlinkClick r:id="rId3" action="ppaction://hlinksldjump"/>
              </a:rPr>
              <a:t>c)  Zimbabwe</a:t>
            </a:r>
            <a:endParaRPr lang="pt-PT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32139" y="2071679"/>
            <a:ext cx="650085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Qual é a Capital de Angola? </a:t>
            </a:r>
            <a:endParaRPr kumimoji="0" lang="pt-PT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 action="ppaction://hlinksldjump"/>
              </a:rPr>
              <a:t>a) Tokyo</a:t>
            </a:r>
            <a:endParaRPr kumimoji="0" lang="pt-PT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 action="ppaction://hlinksldjump"/>
              </a:rPr>
              <a:t>b) </a:t>
            </a:r>
            <a:r>
              <a:rPr kumimoji="0" lang="pt-PT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 action="ppaction://hlinksldjump"/>
              </a:rPr>
              <a:t>Kuwai</a:t>
            </a:r>
            <a:endParaRPr kumimoji="0" lang="pt-PT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 action="ppaction://hlinksldjump"/>
              </a:rPr>
              <a:t>c) </a:t>
            </a:r>
            <a:r>
              <a:rPr kumimoji="0" lang="pt-PT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 action="ppaction://hlinksldjump"/>
              </a:rPr>
              <a:t>Kalamba</a:t>
            </a:r>
            <a:endParaRPr kumimoji="0" lang="pt-PT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 action="ppaction://hlinksldjump"/>
              </a:rPr>
              <a:t>d) Luanda</a:t>
            </a:r>
            <a:endParaRPr kumimoji="0" lang="pt-PT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071678"/>
            <a:ext cx="665562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PT" sz="2800" dirty="0" smtClean="0"/>
              <a:t>Qual é a comida típica de Angola?</a:t>
            </a:r>
          </a:p>
          <a:p>
            <a:pPr lvl="0"/>
            <a:r>
              <a:rPr lang="pt-PT" sz="2800" dirty="0" smtClean="0">
                <a:hlinkClick r:id="rId2" action="ppaction://hlinksldjump"/>
              </a:rPr>
              <a:t>a) Caril de frango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b) Chili com feijão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c) Muamba de galinha</a:t>
            </a:r>
            <a:endParaRPr lang="pt-PT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59" y="642918"/>
            <a:ext cx="8172457" cy="50292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4"/>
          <p:cNvSpPr/>
          <p:nvPr/>
        </p:nvSpPr>
        <p:spPr>
          <a:xfrm>
            <a:off x="3405176" y="785794"/>
            <a:ext cx="25352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Portugal</a:t>
            </a:r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2000240"/>
            <a:ext cx="9906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Qual a capital da </a:t>
            </a: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Madeira?</a:t>
            </a:r>
            <a:endParaRPr kumimoji="0" lang="pt-PT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pt-PT" sz="2800" dirty="0">
                <a:latin typeface="Calibri" pitchFamily="34" charset="0"/>
                <a:ea typeface="Calibri" pitchFamily="34" charset="0"/>
                <a:cs typeface="Times New Roman" pitchFamily="18" charset="0"/>
                <a:hlinkClick r:id="rId2" action="ppaction://hlinksldjump"/>
              </a:rPr>
              <a:t>a</a:t>
            </a: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 action="ppaction://hlinksldjump"/>
              </a:rPr>
              <a:t>)Porto</a:t>
            </a:r>
            <a:endParaRPr kumimoji="0" lang="pt-PT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pt-PT" sz="2800" dirty="0">
                <a:latin typeface="Calibri" pitchFamily="34" charset="0"/>
                <a:ea typeface="Calibri" pitchFamily="34" charset="0"/>
                <a:cs typeface="Times New Roman" pitchFamily="18" charset="0"/>
                <a:hlinkClick r:id="rId3" action="ppaction://hlinksldjump"/>
              </a:rPr>
              <a:t>b</a:t>
            </a:r>
            <a:r>
              <a:rPr kumimoji="0" lang="pt-PT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 action="ppaction://hlinksldjump"/>
              </a:rPr>
              <a:t>)Funchal</a:t>
            </a: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pt-PT" sz="2800" dirty="0">
                <a:latin typeface="Calibri" pitchFamily="34" charset="0"/>
                <a:ea typeface="Calibri" pitchFamily="34" charset="0"/>
                <a:cs typeface="Times New Roman" pitchFamily="18" charset="0"/>
                <a:hlinkClick r:id="rId2" action="ppaction://hlinksldjump"/>
              </a:rPr>
              <a:t>c</a:t>
            </a: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 action="ppaction://hlinksldjump"/>
              </a:rPr>
              <a:t>)Lisboa</a:t>
            </a:r>
            <a:endParaRPr kumimoji="0" lang="pt-PT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32139" y="2571744"/>
            <a:ext cx="9906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Quem foi o 1º rei de </a:t>
            </a: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Portugal?</a:t>
            </a:r>
            <a:endParaRPr kumimoji="0" lang="pt-PT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 action="ppaction://hlinksldjump"/>
              </a:rPr>
              <a:t>a) D.Pedro I</a:t>
            </a:r>
            <a:endParaRPr kumimoji="0" lang="pt-PT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hlinkClick r:id="rId2" action="ppaction://hlinksldjump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 action="ppaction://hlinksldjump"/>
              </a:rPr>
              <a:t>b) D.Manuel</a:t>
            </a:r>
            <a:endParaRPr kumimoji="0" lang="pt-PT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PT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 action="ppaction://hlinksldjump"/>
              </a:rPr>
              <a:t>c) D.Afonso Henriques</a:t>
            </a: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32139" y="2356302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Quem revolucionou o Teatro  </a:t>
            </a:r>
            <a:r>
              <a:rPr lang="pt-PT" sz="2800" dirty="0" smtClean="0"/>
              <a:t>Português?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a) Gil Vicente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b) Xanana Gusmão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c) Camões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0833" y="1142985"/>
            <a:ext cx="7785501" cy="43107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4"/>
          <p:cNvSpPr/>
          <p:nvPr/>
        </p:nvSpPr>
        <p:spPr>
          <a:xfrm>
            <a:off x="3095612" y="1357298"/>
            <a:ext cx="34156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Cabo</a:t>
            </a:r>
            <a:r>
              <a:rPr 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Verde</a:t>
            </a:r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32139" y="2356302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Cabo verde é constituido por quantos </a:t>
            </a:r>
            <a:r>
              <a:rPr lang="pt-PT" sz="2800" dirty="0" smtClean="0"/>
              <a:t>arquipélagos?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a) 20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b) 15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c) 10 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32139" y="2140860"/>
            <a:ext cx="99060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Quantas medalhas Cabo verde ganhou nos </a:t>
            </a:r>
            <a:r>
              <a:rPr lang="pt-PT" sz="2800" dirty="0" smtClean="0"/>
              <a:t>últimos </a:t>
            </a:r>
            <a:r>
              <a:rPr lang="pt-PT" sz="2800" dirty="0" smtClean="0"/>
              <a:t>Jogos </a:t>
            </a:r>
            <a:r>
              <a:rPr lang="pt-PT" sz="2800" dirty="0" smtClean="0"/>
              <a:t>Olímpicos?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a) 0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b) 1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c) 10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32139" y="2356306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Qual a língua do povo </a:t>
            </a:r>
            <a:r>
              <a:rPr lang="pt-PT" sz="2800" dirty="0" err="1" smtClean="0"/>
              <a:t>Caboverdiano</a:t>
            </a:r>
            <a:r>
              <a:rPr lang="pt-PT" sz="2800" dirty="0" smtClean="0"/>
              <a:t>?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a) Português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b) Espanhol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c) Crioulo 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24" y="785794"/>
            <a:ext cx="7487599" cy="48358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angle 5"/>
          <p:cNvSpPr/>
          <p:nvPr/>
        </p:nvSpPr>
        <p:spPr>
          <a:xfrm>
            <a:off x="1702572" y="857232"/>
            <a:ext cx="17093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Brasil</a:t>
            </a:r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32139" y="2356307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Quais são os desportos mais populares no </a:t>
            </a:r>
            <a:r>
              <a:rPr lang="pt-PT" sz="2800" dirty="0" smtClean="0"/>
              <a:t>Brasil?</a:t>
            </a:r>
            <a:endParaRPr lang="pt-PT" sz="2800" dirty="0" smtClean="0"/>
          </a:p>
          <a:p>
            <a:pPr lvl="0"/>
            <a:r>
              <a:rPr lang="en-US" sz="2800" dirty="0" smtClean="0"/>
              <a:t>a) </a:t>
            </a:r>
            <a:r>
              <a:rPr lang="en-US" sz="2800" dirty="0" smtClean="0">
                <a:hlinkClick r:id="rId2" action="ppaction://hlinksldjump"/>
              </a:rPr>
              <a:t>Basket, Volley , Handball , Judo e </a:t>
            </a:r>
            <a:r>
              <a:rPr lang="en-US" sz="2800" dirty="0" err="1" smtClean="0">
                <a:hlinkClick r:id="rId2" action="ppaction://hlinksldjump"/>
              </a:rPr>
              <a:t>Tenis</a:t>
            </a:r>
            <a:endParaRPr lang="pt-PT" sz="2800" dirty="0" smtClean="0"/>
          </a:p>
          <a:p>
            <a:pPr lvl="0"/>
            <a:r>
              <a:rPr lang="en-US" sz="2800" dirty="0" smtClean="0"/>
              <a:t>b) </a:t>
            </a:r>
            <a:r>
              <a:rPr lang="en-US" sz="2800" dirty="0" smtClean="0">
                <a:hlinkClick r:id="rId2" action="ppaction://hlinksldjump"/>
              </a:rPr>
              <a:t>Sky, </a:t>
            </a:r>
            <a:r>
              <a:rPr lang="en-US" sz="2800" dirty="0" err="1" smtClean="0">
                <a:hlinkClick r:id="rId2" action="ppaction://hlinksldjump"/>
              </a:rPr>
              <a:t>Tenis</a:t>
            </a:r>
            <a:r>
              <a:rPr lang="en-US" sz="2800" dirty="0" smtClean="0">
                <a:hlinkClick r:id="rId2" action="ppaction://hlinksldjump"/>
              </a:rPr>
              <a:t> de Mesa, skate</a:t>
            </a:r>
            <a:endParaRPr lang="pt-PT" sz="2800" dirty="0" smtClean="0"/>
          </a:p>
          <a:p>
            <a:pPr lvl="0"/>
            <a:r>
              <a:rPr lang="pt-PT" sz="2800" dirty="0" smtClean="0"/>
              <a:t>c) </a:t>
            </a:r>
            <a:r>
              <a:rPr lang="pt-PT" sz="2800" dirty="0" smtClean="0">
                <a:hlinkClick r:id="rId3" action="ppaction://hlinksldjump"/>
              </a:rPr>
              <a:t>Football , Futsal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32139" y="2356308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Qual a cidade do Brasil feita de </a:t>
            </a:r>
            <a:r>
              <a:rPr lang="pt-PT" sz="2800" dirty="0" smtClean="0"/>
              <a:t>raiz?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a) Brasilia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b) São Paulo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c) Porto Galinhas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32139" y="2356309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Quase todos os Brasileiros </a:t>
            </a:r>
            <a:r>
              <a:rPr lang="pt-PT" sz="2800" dirty="0" smtClean="0"/>
              <a:t>são: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a) Católicos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b) Protestantes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c) Mulçumanos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3006" y="1214422"/>
            <a:ext cx="7243728" cy="44576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4"/>
          <p:cNvSpPr/>
          <p:nvPr/>
        </p:nvSpPr>
        <p:spPr>
          <a:xfrm>
            <a:off x="3405177" y="1357298"/>
            <a:ext cx="30591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Venezuela</a:t>
            </a:r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64312" y="2571745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Qual a capital de </a:t>
            </a:r>
            <a:r>
              <a:rPr lang="pt-PT" sz="2800" dirty="0" smtClean="0"/>
              <a:t>Venezuela?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a) Caracas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b) Porto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c) Madrid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54748" y="2571745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A independência da Venezuela foi reconhecida em que ano?</a:t>
            </a:r>
          </a:p>
          <a:p>
            <a:pPr lvl="0"/>
            <a:r>
              <a:rPr lang="pt-PT" sz="2800" dirty="0" smtClean="0">
                <a:hlinkClick r:id="rId2" action="ppaction://hlinksldjump"/>
              </a:rPr>
              <a:t>a) 13 de Agosto de 1940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b) 10 de Junho de 1954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c) 30 de Março de 1845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54748" y="2571745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Qual a língua Oficial da Venezuela?</a:t>
            </a:r>
          </a:p>
          <a:p>
            <a:pPr lvl="0"/>
            <a:r>
              <a:rPr lang="pt-PT" sz="2800" dirty="0" smtClean="0">
                <a:hlinkClick r:id="rId2" action="ppaction://hlinksldjump"/>
              </a:rPr>
              <a:t>a) Português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b) Espanhol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c) Romeno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imore.net/band/Estados_Uni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0833" y="1500175"/>
            <a:ext cx="7584334" cy="36842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4"/>
          <p:cNvSpPr/>
          <p:nvPr/>
        </p:nvSpPr>
        <p:spPr>
          <a:xfrm>
            <a:off x="2089527" y="428604"/>
            <a:ext cx="5257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Estados</a:t>
            </a:r>
            <a:r>
              <a:rPr lang="en-US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n-US" sz="54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Unidos</a:t>
            </a:r>
            <a:endParaRPr lang="en-US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54748" y="2571746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Qual é o Presidente dos </a:t>
            </a:r>
            <a:r>
              <a:rPr lang="pt-PT" sz="2800" dirty="0" smtClean="0"/>
              <a:t>USA?</a:t>
            </a:r>
            <a:endParaRPr lang="pt-PT" sz="2800" dirty="0" smtClean="0"/>
          </a:p>
          <a:p>
            <a:pPr lvl="0"/>
            <a:r>
              <a:rPr lang="en-US" sz="2800" dirty="0" smtClean="0">
                <a:hlinkClick r:id="rId2" action="ppaction://hlinksldjump"/>
              </a:rPr>
              <a:t>a) Barack Obama</a:t>
            </a:r>
            <a:endParaRPr lang="pt-PT" sz="2800" dirty="0" smtClean="0"/>
          </a:p>
          <a:p>
            <a:pPr lvl="0"/>
            <a:r>
              <a:rPr lang="en-US" sz="2800" dirty="0" smtClean="0">
                <a:hlinkClick r:id="rId3" action="ppaction://hlinksldjump"/>
              </a:rPr>
              <a:t>b) </a:t>
            </a:r>
            <a:r>
              <a:rPr lang="en-US" sz="2800" dirty="0" err="1" smtClean="0">
                <a:hlinkClick r:id="rId3" action="ppaction://hlinksldjump"/>
              </a:rPr>
              <a:t>Cavaco</a:t>
            </a:r>
            <a:r>
              <a:rPr lang="en-US" sz="2800" dirty="0" smtClean="0">
                <a:hlinkClick r:id="rId3" action="ppaction://hlinksldjump"/>
              </a:rPr>
              <a:t> Silva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c) George W Bush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54748" y="2571748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Qual o estado onde existe pena de </a:t>
            </a:r>
            <a:r>
              <a:rPr lang="pt-PT" sz="2800" dirty="0" smtClean="0"/>
              <a:t>morte?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a) Nova Iorque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b) Texas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c) Montereal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54748" y="2571749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Em que dia é que as pessoas vão à </a:t>
            </a:r>
            <a:r>
              <a:rPr lang="pt-PT" sz="2800" dirty="0" smtClean="0"/>
              <a:t>igreja?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a) Segunda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b) Domingo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c) Terça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aimore.net/band/Mocambiq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0833" y="1071546"/>
            <a:ext cx="7318036" cy="45005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4"/>
          <p:cNvSpPr/>
          <p:nvPr/>
        </p:nvSpPr>
        <p:spPr>
          <a:xfrm>
            <a:off x="2631266" y="1214422"/>
            <a:ext cx="39090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Moçambique</a:t>
            </a:r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54748" y="2571750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Moçambique é banhado por que </a:t>
            </a:r>
            <a:r>
              <a:rPr lang="pt-PT" sz="2800" dirty="0" smtClean="0"/>
              <a:t>Oceano? 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a) Pacifico 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b) Índico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c) Atlântico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54748" y="2571751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Qual o desporto mais </a:t>
            </a:r>
            <a:r>
              <a:rPr lang="pt-PT" sz="2800" dirty="0" smtClean="0"/>
              <a:t>jogado?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a) Criquet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b) Rugby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c) Football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2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54748" y="2571752"/>
            <a:ext cx="9906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PT" sz="2800" dirty="0" smtClean="0"/>
              <a:t>Situa-se em que </a:t>
            </a:r>
            <a:r>
              <a:rPr lang="pt-PT" sz="2800" dirty="0" smtClean="0"/>
              <a:t>continente?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2" action="ppaction://hlinksldjump"/>
              </a:rPr>
              <a:t>a) Africano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b) Americano</a:t>
            </a:r>
            <a:endParaRPr lang="pt-PT" sz="2800" dirty="0" smtClean="0"/>
          </a:p>
          <a:p>
            <a:pPr lvl="0"/>
            <a:r>
              <a:rPr lang="pt-PT" sz="2800" dirty="0" smtClean="0">
                <a:hlinkClick r:id="rId3" action="ppaction://hlinksldjump"/>
              </a:rPr>
              <a:t>c) Asiático</a:t>
            </a:r>
            <a:endParaRPr lang="pt-PT" sz="28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P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ww.files.wordpress.com/2007/07/angry_baby_h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54947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881694" y="3000373"/>
            <a:ext cx="417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7200" dirty="0" smtClean="0"/>
              <a:t>ERRADO</a:t>
            </a:r>
            <a:endParaRPr lang="pt-PT" sz="7200" dirty="0"/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Picture 2" descr="http://www.hawkhost.com/blog/wp-content/uploads/2007/11/thumbsupag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5726912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4303" y="2571744"/>
            <a:ext cx="3869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800" dirty="0" smtClean="0"/>
              <a:t>CERTO</a:t>
            </a:r>
            <a:endParaRPr lang="pt-PT" sz="8800" dirty="0"/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8126038" y="6000768"/>
            <a:ext cx="1562426" cy="71438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80898" name="Picture 2" descr="http://girlsofwar.files.wordpress.com/2009/06/cavalo_a_rir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804303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309530" y="0"/>
            <a:ext cx="29803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PT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Opiniões:</a:t>
            </a:r>
            <a:endParaRPr lang="pt-PT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0" y="1214422"/>
            <a:ext cx="9906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pt-PT" sz="2400" dirty="0" smtClean="0"/>
              <a:t> Muito interessante;</a:t>
            </a:r>
          </a:p>
          <a:p>
            <a:pPr>
              <a:buFont typeface="Wingdings" pitchFamily="2" charset="2"/>
              <a:buChar char="Ø"/>
            </a:pPr>
            <a:r>
              <a:rPr lang="pt-PT" sz="2400" dirty="0" smtClean="0"/>
              <a:t> Integra-se em Formação Cívica porque tem questões dos países das várias nacionalidades representadas na turma;</a:t>
            </a:r>
          </a:p>
          <a:p>
            <a:pPr>
              <a:buFont typeface="Wingdings" pitchFamily="2" charset="2"/>
              <a:buChar char="Ø"/>
            </a:pPr>
            <a:r>
              <a:rPr lang="pt-PT" sz="2400" dirty="0" smtClean="0"/>
              <a:t> Deu para conhecer outras culturas;</a:t>
            </a:r>
          </a:p>
          <a:p>
            <a:pPr>
              <a:buFont typeface="Wingdings" pitchFamily="2" charset="2"/>
              <a:buChar char="Ø"/>
            </a:pPr>
            <a:r>
              <a:rPr lang="pt-PT" sz="2400" dirty="0" smtClean="0"/>
              <a:t> Aumentou a nossa cultura geral;</a:t>
            </a:r>
          </a:p>
          <a:p>
            <a:pPr>
              <a:buFont typeface="Wingdings" pitchFamily="2" charset="2"/>
              <a:buChar char="Ø"/>
            </a:pPr>
            <a:r>
              <a:rPr lang="pt-PT" sz="2400" dirty="0" smtClean="0"/>
              <a:t> Algumas perguntas podiam ser melhoradas, ou seja, mais difíceis;</a:t>
            </a:r>
          </a:p>
          <a:p>
            <a:pPr>
              <a:buFont typeface="Wingdings" pitchFamily="2" charset="2"/>
              <a:buChar char="Ø"/>
            </a:pPr>
            <a:r>
              <a:rPr lang="pt-PT" sz="2400" dirty="0" smtClean="0"/>
              <a:t>  Poderiam ser feitas mais questões, em cada país;</a:t>
            </a:r>
          </a:p>
          <a:p>
            <a:pPr>
              <a:buFont typeface="Wingdings" pitchFamily="2" charset="2"/>
              <a:buChar char="Ø"/>
            </a:pPr>
            <a:r>
              <a:rPr lang="pt-PT" sz="2400" dirty="0" smtClean="0"/>
              <a:t> Foi interessante dar a conhecer a cultura do meu país,  estar aqui a falar e ouvir falar dele, senti orgulho por falar do meu país (Cabo Verde) aqui tão longe.</a:t>
            </a:r>
          </a:p>
        </p:txBody>
      </p:sp>
    </p:spTree>
  </p:cSld>
  <p:clrMapOvr>
    <a:masterClrMapping/>
  </p:clrMapOvr>
  <p:transition>
    <p:fad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18221" y="2214554"/>
            <a:ext cx="4027838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15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FIM</a:t>
            </a:r>
            <a:endParaRPr lang="en-US" sz="115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75609" y="5934670"/>
            <a:ext cx="65008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Trabalho realizado por: Alexandre Cristo 9ºE nº2</a:t>
            </a:r>
          </a:p>
          <a:p>
            <a:r>
              <a:rPr lang="pt-PT" dirty="0"/>
              <a:t> </a:t>
            </a:r>
            <a:r>
              <a:rPr lang="pt-PT" dirty="0" smtClean="0"/>
              <a:t>                                         Guilherme Pinto 9ºE nº9</a:t>
            </a:r>
          </a:p>
          <a:p>
            <a:r>
              <a:rPr lang="pt-PT" dirty="0"/>
              <a:t> </a:t>
            </a:r>
            <a:r>
              <a:rPr lang="pt-PT" dirty="0" smtClean="0"/>
              <a:t>                                         Júlio Pimentel 9ºE nº14</a:t>
            </a:r>
            <a:endParaRPr lang="pt-PT" dirty="0"/>
          </a:p>
        </p:txBody>
      </p:sp>
      <p:sp>
        <p:nvSpPr>
          <p:cNvPr id="6" name="TextBox 5"/>
          <p:cNvSpPr txBox="1"/>
          <p:nvPr/>
        </p:nvSpPr>
        <p:spPr>
          <a:xfrm>
            <a:off x="0" y="5934670"/>
            <a:ext cx="5572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Em caso de empate a pergunta será:</a:t>
            </a:r>
          </a:p>
          <a:p>
            <a:r>
              <a:rPr lang="pt-PT" dirty="0" smtClean="0"/>
              <a:t>Que selecção ganhou o Euro 2008?</a:t>
            </a:r>
          </a:p>
          <a:p>
            <a:endParaRPr lang="pt-PT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704</Words>
  <Application>Microsoft Office PowerPoint</Application>
  <PresentationFormat>Papel A4 (210x297 mm)</PresentationFormat>
  <Paragraphs>159</Paragraphs>
  <Slides>75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75</vt:i4>
      </vt:variant>
    </vt:vector>
  </HeadingPairs>
  <TitlesOfParts>
    <vt:vector size="76" baseType="lpstr">
      <vt:lpstr>Office Theme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  <vt:lpstr>Diapositivo 25</vt:lpstr>
      <vt:lpstr>Diapositivo 26</vt:lpstr>
      <vt:lpstr>Diapositivo 27</vt:lpstr>
      <vt:lpstr>Diapositivo 28</vt:lpstr>
      <vt:lpstr>Diapositivo 29</vt:lpstr>
      <vt:lpstr>Diapositivo 30</vt:lpstr>
      <vt:lpstr>Diapositivo 31</vt:lpstr>
      <vt:lpstr>Diapositivo 32</vt:lpstr>
      <vt:lpstr>Diapositivo 33</vt:lpstr>
      <vt:lpstr>Diapositivo 34</vt:lpstr>
      <vt:lpstr>Diapositivo 35</vt:lpstr>
      <vt:lpstr>Diapositivo 36</vt:lpstr>
      <vt:lpstr>Diapositivo 37</vt:lpstr>
      <vt:lpstr>Diapositivo 38</vt:lpstr>
      <vt:lpstr>Diapositivo 39</vt:lpstr>
      <vt:lpstr>Diapositivo 40</vt:lpstr>
      <vt:lpstr>Diapositivo 41</vt:lpstr>
      <vt:lpstr>Diapositivo 42</vt:lpstr>
      <vt:lpstr>Diapositivo 43</vt:lpstr>
      <vt:lpstr>Diapositivo 44</vt:lpstr>
      <vt:lpstr>Diapositivo 45</vt:lpstr>
      <vt:lpstr>Diapositivo 46</vt:lpstr>
      <vt:lpstr>Diapositivo 47</vt:lpstr>
      <vt:lpstr>Diapositivo 48</vt:lpstr>
      <vt:lpstr>Diapositivo 49</vt:lpstr>
      <vt:lpstr>Diapositivo 50</vt:lpstr>
      <vt:lpstr>Diapositivo 51</vt:lpstr>
      <vt:lpstr>Diapositivo 52</vt:lpstr>
      <vt:lpstr>Diapositivo 53</vt:lpstr>
      <vt:lpstr>Diapositivo 54</vt:lpstr>
      <vt:lpstr>Diapositivo 55</vt:lpstr>
      <vt:lpstr>Diapositivo 56</vt:lpstr>
      <vt:lpstr>Diapositivo 57</vt:lpstr>
      <vt:lpstr>Diapositivo 58</vt:lpstr>
      <vt:lpstr>Diapositivo 59</vt:lpstr>
      <vt:lpstr>Diapositivo 60</vt:lpstr>
      <vt:lpstr>Diapositivo 61</vt:lpstr>
      <vt:lpstr>Diapositivo 62</vt:lpstr>
      <vt:lpstr>Diapositivo 63</vt:lpstr>
      <vt:lpstr>Diapositivo 64</vt:lpstr>
      <vt:lpstr>Diapositivo 65</vt:lpstr>
      <vt:lpstr>Diapositivo 66</vt:lpstr>
      <vt:lpstr>Diapositivo 67</vt:lpstr>
      <vt:lpstr>Diapositivo 68</vt:lpstr>
      <vt:lpstr>Diapositivo 69</vt:lpstr>
      <vt:lpstr>Diapositivo 70</vt:lpstr>
      <vt:lpstr>Diapositivo 71</vt:lpstr>
      <vt:lpstr>Diapositivo 72</vt:lpstr>
      <vt:lpstr>Diapositivo 73</vt:lpstr>
      <vt:lpstr>Diapositivo 74</vt:lpstr>
      <vt:lpstr>Diapositivo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Pais</dc:creator>
  <cp:lastModifiedBy>Publirep</cp:lastModifiedBy>
  <cp:revision>38</cp:revision>
  <dcterms:created xsi:type="dcterms:W3CDTF">2010-03-24T14:30:41Z</dcterms:created>
  <dcterms:modified xsi:type="dcterms:W3CDTF">2010-10-12T16:19:01Z</dcterms:modified>
</cp:coreProperties>
</file>