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9" r:id="rId4"/>
    <p:sldId id="265" r:id="rId5"/>
    <p:sldId id="261" r:id="rId6"/>
    <p:sldId id="262" r:id="rId7"/>
    <p:sldId id="263" r:id="rId8"/>
    <p:sldId id="257" r:id="rId9"/>
    <p:sldId id="264" r:id="rId10"/>
  </p:sldIdLst>
  <p:sldSz cx="9906000" cy="6858000" type="A4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428" y="-17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7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9808E-42EF-4462-A2F9-1310F40DE1D6}" type="datetimeFigureOut">
              <a:rPr lang="pt-PT" smtClean="0"/>
              <a:pPr/>
              <a:t>24-09-2010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DC0EC-03DC-4D7F-B33C-57A4DE40355A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9808E-42EF-4462-A2F9-1310F40DE1D6}" type="datetimeFigureOut">
              <a:rPr lang="pt-PT" smtClean="0"/>
              <a:pPr/>
              <a:t>24-09-2010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DC0EC-03DC-4D7F-B33C-57A4DE40355A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40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40"/>
            <a:ext cx="65214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9808E-42EF-4462-A2F9-1310F40DE1D6}" type="datetimeFigureOut">
              <a:rPr lang="pt-PT" smtClean="0"/>
              <a:pPr/>
              <a:t>24-09-2010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DC0EC-03DC-4D7F-B33C-57A4DE40355A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9808E-42EF-4462-A2F9-1310F40DE1D6}" type="datetimeFigureOut">
              <a:rPr lang="pt-PT" smtClean="0"/>
              <a:pPr/>
              <a:t>24-09-2010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DC0EC-03DC-4D7F-B33C-57A4DE40355A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2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5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9808E-42EF-4462-A2F9-1310F40DE1D6}" type="datetimeFigureOut">
              <a:rPr lang="pt-PT" smtClean="0"/>
              <a:pPr/>
              <a:t>24-09-2010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DC0EC-03DC-4D7F-B33C-57A4DE40355A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2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2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9808E-42EF-4462-A2F9-1310F40DE1D6}" type="datetimeFigureOut">
              <a:rPr lang="pt-PT" smtClean="0"/>
              <a:pPr/>
              <a:t>24-09-2010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DC0EC-03DC-4D7F-B33C-57A4DE40355A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9808E-42EF-4462-A2F9-1310F40DE1D6}" type="datetimeFigureOut">
              <a:rPr lang="pt-PT" smtClean="0"/>
              <a:pPr/>
              <a:t>24-09-2010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DC0EC-03DC-4D7F-B33C-57A4DE40355A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9808E-42EF-4462-A2F9-1310F40DE1D6}" type="datetimeFigureOut">
              <a:rPr lang="pt-PT" smtClean="0"/>
              <a:pPr/>
              <a:t>24-09-2010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DC0EC-03DC-4D7F-B33C-57A4DE40355A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9808E-42EF-4462-A2F9-1310F40DE1D6}" type="datetimeFigureOut">
              <a:rPr lang="pt-PT" smtClean="0"/>
              <a:pPr/>
              <a:t>24-09-2010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DC0EC-03DC-4D7F-B33C-57A4DE40355A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2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2" y="273052"/>
            <a:ext cx="553773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2" y="1435102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9808E-42EF-4462-A2F9-1310F40DE1D6}" type="datetimeFigureOut">
              <a:rPr lang="pt-PT" smtClean="0"/>
              <a:pPr/>
              <a:t>24-09-2010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DC0EC-03DC-4D7F-B33C-57A4DE40355A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9808E-42EF-4462-A2F9-1310F40DE1D6}" type="datetimeFigureOut">
              <a:rPr lang="pt-PT" smtClean="0"/>
              <a:pPr/>
              <a:t>24-09-2010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DC0EC-03DC-4D7F-B33C-57A4DE40355A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2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2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09808E-42EF-4462-A2F9-1310F40DE1D6}" type="datetimeFigureOut">
              <a:rPr lang="pt-PT" smtClean="0"/>
              <a:pPr/>
              <a:t>24-09-2010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2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2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DDC0EC-03DC-4D7F-B33C-57A4DE40355A}" type="slidenum">
              <a:rPr lang="pt-PT" smtClean="0"/>
              <a:pPr/>
              <a:t>‹#›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raco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57555" y="65610"/>
            <a:ext cx="4760457" cy="6732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 descr="braco4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008" y="61261"/>
            <a:ext cx="4840516" cy="6732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raco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065" y="65610"/>
            <a:ext cx="4777451" cy="6732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2" descr="braco5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84533" y="65610"/>
            <a:ext cx="4847776" cy="6732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raco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242" y="65610"/>
            <a:ext cx="4824750" cy="6732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 descr="perna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12782" y="81376"/>
            <a:ext cx="4701391" cy="6732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beca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97016" y="60390"/>
            <a:ext cx="4724597" cy="6732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2" descr="cabeca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038" y="60390"/>
            <a:ext cx="4746946" cy="6732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erna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296" y="65610"/>
            <a:ext cx="4742688" cy="6732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2" descr="perna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97016" y="60390"/>
            <a:ext cx="4705702" cy="6732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erna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830" y="65610"/>
            <a:ext cx="4730154" cy="6732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2" descr="perna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97016" y="60390"/>
            <a:ext cx="4723831" cy="6732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erna9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222" y="60390"/>
            <a:ext cx="4736762" cy="6732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2" descr="perna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97016" y="60390"/>
            <a:ext cx="4726323" cy="6732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erna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781" y="60390"/>
            <a:ext cx="4732203" cy="6732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 descr="perna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97016" y="65610"/>
            <a:ext cx="4705756" cy="6732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ostas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830" y="60390"/>
            <a:ext cx="4730154" cy="6732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2" descr="costas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97016" y="65610"/>
            <a:ext cx="4704307" cy="6732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</TotalTime>
  <Words>0</Words>
  <Application>Microsoft Office PowerPoint</Application>
  <PresentationFormat>A4 Paper (210x297 mm)</PresentationFormat>
  <Paragraphs>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Company>FMH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Zé</dc:creator>
  <cp:lastModifiedBy>Zé</cp:lastModifiedBy>
  <cp:revision>3</cp:revision>
  <dcterms:created xsi:type="dcterms:W3CDTF">2010-09-22T19:19:38Z</dcterms:created>
  <dcterms:modified xsi:type="dcterms:W3CDTF">2010-09-24T14:57:35Z</dcterms:modified>
</cp:coreProperties>
</file>