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AAFF"/>
    <a:srgbClr val="6E97C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AA302D-7072-46A8-96C8-9F1AC8D36BE5}" type="datetimeFigureOut">
              <a:rPr lang="pt-PT" smtClean="0"/>
              <a:t>28-10-2009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6BF39A-29E4-4C8D-AB56-8907002D95D6}" type="slidenum">
              <a:rPr lang="pt-PT" smtClean="0"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BF39A-29E4-4C8D-AB56-8907002D95D6}" type="slidenum">
              <a:rPr lang="pt-PT" smtClean="0"/>
              <a:t>1</a:t>
            </a:fld>
            <a:endParaRPr lang="pt-P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BF39A-29E4-4C8D-AB56-8907002D95D6}" type="slidenum">
              <a:rPr lang="pt-PT" smtClean="0"/>
              <a:t>2</a:t>
            </a:fld>
            <a:endParaRPr lang="pt-P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BF39A-29E4-4C8D-AB56-8907002D95D6}" type="slidenum">
              <a:rPr lang="pt-PT" smtClean="0"/>
              <a:t>3</a:t>
            </a:fld>
            <a:endParaRPr lang="pt-P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BF39A-29E4-4C8D-AB56-8907002D95D6}" type="slidenum">
              <a:rPr lang="pt-PT" smtClean="0"/>
              <a:t>4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7FB52-B16F-4161-B64D-F34399115367}" type="datetimeFigureOut">
              <a:rPr lang="pt-PT" smtClean="0"/>
              <a:pPr/>
              <a:t>28-10-2009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5D19-6992-45A9-B490-EE845F37CCD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7FB52-B16F-4161-B64D-F34399115367}" type="datetimeFigureOut">
              <a:rPr lang="pt-PT" smtClean="0"/>
              <a:pPr/>
              <a:t>28-10-2009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5D19-6992-45A9-B490-EE845F37CCD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7FB52-B16F-4161-B64D-F34399115367}" type="datetimeFigureOut">
              <a:rPr lang="pt-PT" smtClean="0"/>
              <a:pPr/>
              <a:t>28-10-2009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5D19-6992-45A9-B490-EE845F37CCD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7FB52-B16F-4161-B64D-F34399115367}" type="datetimeFigureOut">
              <a:rPr lang="pt-PT" smtClean="0"/>
              <a:pPr/>
              <a:t>28-10-2009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5D19-6992-45A9-B490-EE845F37CCD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7FB52-B16F-4161-B64D-F34399115367}" type="datetimeFigureOut">
              <a:rPr lang="pt-PT" smtClean="0"/>
              <a:pPr/>
              <a:t>28-10-2009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5D19-6992-45A9-B490-EE845F37CCD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7FB52-B16F-4161-B64D-F34399115367}" type="datetimeFigureOut">
              <a:rPr lang="pt-PT" smtClean="0"/>
              <a:pPr/>
              <a:t>28-10-2009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5D19-6992-45A9-B490-EE845F37CCD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7FB52-B16F-4161-B64D-F34399115367}" type="datetimeFigureOut">
              <a:rPr lang="pt-PT" smtClean="0"/>
              <a:pPr/>
              <a:t>28-10-2009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5D19-6992-45A9-B490-EE845F37CCD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7FB52-B16F-4161-B64D-F34399115367}" type="datetimeFigureOut">
              <a:rPr lang="pt-PT" smtClean="0"/>
              <a:pPr/>
              <a:t>28-10-2009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5D19-6992-45A9-B490-EE845F37CCD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7FB52-B16F-4161-B64D-F34399115367}" type="datetimeFigureOut">
              <a:rPr lang="pt-PT" smtClean="0"/>
              <a:pPr/>
              <a:t>28-10-2009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5D19-6992-45A9-B490-EE845F37CCD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7FB52-B16F-4161-B64D-F34399115367}" type="datetimeFigureOut">
              <a:rPr lang="pt-PT" smtClean="0"/>
              <a:pPr/>
              <a:t>28-10-2009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5D19-6992-45A9-B490-EE845F37CCD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7FB52-B16F-4161-B64D-F34399115367}" type="datetimeFigureOut">
              <a:rPr lang="pt-PT" smtClean="0"/>
              <a:pPr/>
              <a:t>28-10-2009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5D19-6992-45A9-B490-EE845F37CCD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AA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7FB52-B16F-4161-B64D-F34399115367}" type="datetimeFigureOut">
              <a:rPr lang="pt-PT" smtClean="0"/>
              <a:pPr/>
              <a:t>28-10-2009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15D19-6992-45A9-B490-EE845F37CCD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meduc.fc.ul.pt/course/view.php?id=49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preadsheets.google.com/viewform?hl=en&amp;formkey=dGNwX0FjRWsyMnRJOWhoYTlFakFqUVE6MA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00034" y="0"/>
            <a:ext cx="8215370" cy="9286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027" name="Picture 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1643050"/>
            <a:ext cx="5893659" cy="21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1857364"/>
            <a:ext cx="7429552" cy="4598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285852" y="357166"/>
            <a:ext cx="75724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/>
              <a:t>Moodle    :  uma experiência de utilização na formação pós-graduada</a:t>
            </a:r>
            <a:endParaRPr lang="pt-PT" sz="2000" b="1" dirty="0"/>
          </a:p>
        </p:txBody>
      </p:sp>
      <p:pic>
        <p:nvPicPr>
          <p:cNvPr id="1030" name="Picture 6" descr="http://moodle.rsc-em.ac.uk/file.php/1/moodl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0"/>
            <a:ext cx="186529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043890" cy="72547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pt-PT" sz="3200" dirty="0" smtClean="0"/>
              <a:t>Na perspectiva dos alunos: o que possibilita?</a:t>
            </a:r>
            <a:endParaRPr lang="pt-PT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857364"/>
            <a:ext cx="8229600" cy="5000636"/>
          </a:xfrm>
        </p:spPr>
        <p:txBody>
          <a:bodyPr>
            <a:normAutofit/>
          </a:bodyPr>
          <a:lstStyle/>
          <a:p>
            <a:r>
              <a:rPr lang="pt-PT" sz="1800" b="1" dirty="0" smtClean="0">
                <a:sym typeface="Wingdings"/>
              </a:rPr>
              <a:t>Acesso</a:t>
            </a:r>
            <a:r>
              <a:rPr lang="pt-PT" sz="1800" dirty="0" smtClean="0">
                <a:sym typeface="Wingdings"/>
              </a:rPr>
              <a:t>/Organização de conteudos</a:t>
            </a:r>
            <a:br>
              <a:rPr lang="pt-PT" sz="1800" dirty="0" smtClean="0">
                <a:sym typeface="Wingdings"/>
              </a:rPr>
            </a:br>
            <a:r>
              <a:rPr lang="pt-PT" sz="1800" dirty="0" smtClean="0">
                <a:sym typeface="Wingdings"/>
              </a:rPr>
              <a:t>                                         (</a:t>
            </a:r>
            <a:r>
              <a:rPr lang="pt-PT" sz="1800" dirty="0" smtClean="0">
                <a:sym typeface="Wingdings"/>
              </a:rPr>
              <a:t>com/sem interactividade associada)</a:t>
            </a:r>
          </a:p>
          <a:p>
            <a:pPr>
              <a:buNone/>
            </a:pPr>
            <a:endParaRPr lang="pt-PT" sz="1800" dirty="0" smtClean="0">
              <a:sym typeface="Wingdings"/>
            </a:endParaRPr>
          </a:p>
          <a:p>
            <a:r>
              <a:rPr lang="pt-PT" sz="1800" b="1" dirty="0" smtClean="0">
                <a:sym typeface="Wingdings"/>
              </a:rPr>
              <a:t>Comunicação </a:t>
            </a:r>
            <a:r>
              <a:rPr lang="pt-PT" sz="1800" dirty="0" smtClean="0">
                <a:sym typeface="Wingdings"/>
              </a:rPr>
              <a:t>multidireccional  (facilidade no acesso ao “docente”)</a:t>
            </a:r>
          </a:p>
          <a:p>
            <a:endParaRPr lang="pt-PT" sz="1800" dirty="0">
              <a:sym typeface="Wingdings"/>
            </a:endParaRPr>
          </a:p>
          <a:p>
            <a:r>
              <a:rPr lang="pt-PT" sz="1800" dirty="0" smtClean="0">
                <a:sym typeface="Wingdings"/>
              </a:rPr>
              <a:t>Construção </a:t>
            </a:r>
            <a:r>
              <a:rPr lang="pt-PT" sz="1800" b="1" dirty="0" smtClean="0">
                <a:sym typeface="Wingdings"/>
              </a:rPr>
              <a:t>colaborativa </a:t>
            </a:r>
            <a:r>
              <a:rPr lang="pt-PT" sz="1800" dirty="0" smtClean="0">
                <a:sym typeface="Wingdings"/>
              </a:rPr>
              <a:t>do </a:t>
            </a:r>
            <a:r>
              <a:rPr lang="pt-PT" sz="1800" dirty="0" smtClean="0">
                <a:sym typeface="Wingdings"/>
              </a:rPr>
              <a:t>conhecimento  </a:t>
            </a:r>
            <a:br>
              <a:rPr lang="pt-PT" sz="1800" dirty="0" smtClean="0">
                <a:sym typeface="Wingdings"/>
              </a:rPr>
            </a:br>
            <a:r>
              <a:rPr lang="pt-PT" sz="1800" dirty="0" smtClean="0">
                <a:sym typeface="Wingdings"/>
              </a:rPr>
              <a:t>(Troca </a:t>
            </a:r>
            <a:r>
              <a:rPr lang="pt-PT" sz="1800" dirty="0" smtClean="0">
                <a:sym typeface="Wingdings"/>
              </a:rPr>
              <a:t>de </a:t>
            </a:r>
            <a:r>
              <a:rPr lang="pt-PT" sz="1800" dirty="0" smtClean="0">
                <a:sym typeface="Wingdings"/>
              </a:rPr>
              <a:t>experiências, ideias</a:t>
            </a:r>
            <a:r>
              <a:rPr lang="pt-PT" sz="1800" dirty="0" smtClean="0">
                <a:sym typeface="Wingdings"/>
              </a:rPr>
              <a:t>, opiniões, recursos</a:t>
            </a:r>
            <a:r>
              <a:rPr lang="pt-PT" sz="1800" dirty="0" smtClean="0">
                <a:sym typeface="Wingdings"/>
              </a:rPr>
              <a:t>)</a:t>
            </a:r>
            <a:endParaRPr lang="pt-PT" sz="1800" dirty="0" smtClean="0">
              <a:sym typeface="Wingdings"/>
            </a:endParaRPr>
          </a:p>
          <a:p>
            <a:pPr>
              <a:buNone/>
            </a:pPr>
            <a:endParaRPr lang="pt-PT" sz="1800" dirty="0" smtClean="0">
              <a:sym typeface="Wingdings"/>
            </a:endParaRPr>
          </a:p>
          <a:p>
            <a:r>
              <a:rPr lang="pt-PT" sz="1800" dirty="0" smtClean="0">
                <a:sym typeface="Wingdings"/>
              </a:rPr>
              <a:t>Espaço </a:t>
            </a:r>
            <a:r>
              <a:rPr lang="pt-PT" sz="1800" b="1" dirty="0" smtClean="0">
                <a:sym typeface="Wingdings"/>
              </a:rPr>
              <a:t>privado e seguro</a:t>
            </a:r>
          </a:p>
          <a:p>
            <a:pPr>
              <a:buNone/>
            </a:pPr>
            <a:endParaRPr lang="pt-PT" sz="1800" dirty="0" smtClean="0">
              <a:sym typeface="Wingdings"/>
            </a:endParaRPr>
          </a:p>
          <a:p>
            <a:r>
              <a:rPr lang="pt-PT" sz="1800" b="1" dirty="0" smtClean="0">
                <a:sym typeface="Wingdings"/>
              </a:rPr>
              <a:t>Flexibilidade</a:t>
            </a:r>
            <a:r>
              <a:rPr lang="pt-PT" sz="1800" dirty="0" smtClean="0">
                <a:sym typeface="Wingdings"/>
              </a:rPr>
              <a:t> no desenvolvimento de </a:t>
            </a:r>
            <a:r>
              <a:rPr lang="pt-PT" sz="1800" dirty="0" smtClean="0">
                <a:sym typeface="Wingdings"/>
              </a:rPr>
              <a:t>actividades     =     Promoção </a:t>
            </a:r>
            <a:r>
              <a:rPr lang="pt-PT" sz="1800" dirty="0" smtClean="0">
                <a:sym typeface="Wingdings"/>
              </a:rPr>
              <a:t>da </a:t>
            </a:r>
            <a:r>
              <a:rPr lang="pt-PT" sz="1800" b="1" dirty="0" smtClean="0">
                <a:sym typeface="Wingdings"/>
              </a:rPr>
              <a:t>autonomia</a:t>
            </a:r>
          </a:p>
          <a:p>
            <a:endParaRPr lang="pt-PT" sz="1800" b="1" dirty="0" smtClean="0">
              <a:sym typeface="Wingdings"/>
            </a:endParaRPr>
          </a:p>
          <a:p>
            <a:r>
              <a:rPr lang="pt-PT" sz="1800" dirty="0" smtClean="0">
                <a:sym typeface="Wingdings"/>
              </a:rPr>
              <a:t>Desenvolvimento </a:t>
            </a:r>
            <a:r>
              <a:rPr lang="pt-PT" sz="1800" dirty="0" smtClean="0">
                <a:sym typeface="Wingdings"/>
              </a:rPr>
              <a:t>de </a:t>
            </a:r>
            <a:r>
              <a:rPr lang="pt-PT" sz="1800" b="1" dirty="0" smtClean="0">
                <a:sym typeface="Wingdings"/>
              </a:rPr>
              <a:t>competências digitais</a:t>
            </a:r>
            <a:r>
              <a:rPr lang="pt-PT" sz="1800" dirty="0" smtClean="0">
                <a:sym typeface="Wingdings"/>
              </a:rPr>
              <a:t/>
            </a:r>
            <a:br>
              <a:rPr lang="pt-PT" sz="1800" dirty="0" smtClean="0">
                <a:sym typeface="Wingdings"/>
              </a:rPr>
            </a:br>
            <a:r>
              <a:rPr lang="pt-PT" sz="1800" dirty="0" smtClean="0">
                <a:sym typeface="Wingdings"/>
              </a:rPr>
              <a:t>(vivência em ambientes web, comunicação online, pesquisa/exploração de RED’s)</a:t>
            </a:r>
          </a:p>
          <a:p>
            <a:pPr>
              <a:buNone/>
            </a:pPr>
            <a:endParaRPr lang="pt-PT" sz="1800" dirty="0" smtClean="0">
              <a:sym typeface="Wingdings"/>
            </a:endParaRPr>
          </a:p>
          <a:p>
            <a:pPr>
              <a:buNone/>
            </a:pPr>
            <a:endParaRPr lang="pt-PT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6572264" y="1285860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>
                <a:hlinkClick r:id="rId3"/>
              </a:rPr>
              <a:t>Questionário online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868346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pt-PT" sz="3200" dirty="0" smtClean="0"/>
              <a:t>No trabalho docente: o que possibilita? </a:t>
            </a:r>
            <a:endParaRPr lang="pt-PT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5000660"/>
          </a:xfrm>
        </p:spPr>
        <p:txBody>
          <a:bodyPr>
            <a:noAutofit/>
          </a:bodyPr>
          <a:lstStyle/>
          <a:p>
            <a:r>
              <a:rPr lang="pt-PT" sz="1800" b="1" dirty="0" smtClean="0">
                <a:sym typeface="Wingdings"/>
              </a:rPr>
              <a:t>Motivação </a:t>
            </a:r>
            <a:r>
              <a:rPr lang="pt-PT" sz="1800" dirty="0" smtClean="0">
                <a:sym typeface="Wingdings"/>
              </a:rPr>
              <a:t>e interesse dos alunos</a:t>
            </a:r>
          </a:p>
          <a:p>
            <a:pPr>
              <a:buNone/>
            </a:pPr>
            <a:endParaRPr lang="pt-PT" sz="1800" dirty="0" smtClean="0">
              <a:sym typeface="Wingdings"/>
            </a:endParaRPr>
          </a:p>
          <a:p>
            <a:r>
              <a:rPr lang="pt-PT" sz="1800" b="1" dirty="0" smtClean="0">
                <a:sym typeface="Wingdings"/>
              </a:rPr>
              <a:t>Gestão </a:t>
            </a:r>
            <a:r>
              <a:rPr lang="pt-PT" sz="1800" b="1" dirty="0" smtClean="0">
                <a:sym typeface="Wingdings"/>
              </a:rPr>
              <a:t>centralizada </a:t>
            </a:r>
            <a:r>
              <a:rPr lang="pt-PT" sz="1800" b="1" dirty="0" smtClean="0">
                <a:sym typeface="Wingdings"/>
              </a:rPr>
              <a:t/>
            </a:r>
            <a:br>
              <a:rPr lang="pt-PT" sz="1800" b="1" dirty="0" smtClean="0">
                <a:sym typeface="Wingdings"/>
              </a:rPr>
            </a:br>
            <a:r>
              <a:rPr lang="pt-PT" sz="1800" dirty="0" smtClean="0">
                <a:sym typeface="Wingdings"/>
              </a:rPr>
              <a:t>Facilidade </a:t>
            </a:r>
            <a:r>
              <a:rPr lang="pt-PT" sz="1800" dirty="0" smtClean="0">
                <a:sym typeface="Wingdings"/>
              </a:rPr>
              <a:t>no upload de recursos e actualização de informação</a:t>
            </a:r>
          </a:p>
          <a:p>
            <a:endParaRPr lang="pt-PT" sz="1800" dirty="0" smtClean="0">
              <a:sym typeface="Wingdings"/>
            </a:endParaRPr>
          </a:p>
          <a:p>
            <a:r>
              <a:rPr lang="pt-PT" sz="1800" b="1" dirty="0" smtClean="0">
                <a:sym typeface="Wingdings"/>
              </a:rPr>
              <a:t>Apoio</a:t>
            </a:r>
            <a:r>
              <a:rPr lang="pt-PT" sz="1800" dirty="0" smtClean="0">
                <a:sym typeface="Wingdings"/>
              </a:rPr>
              <a:t> </a:t>
            </a:r>
            <a:r>
              <a:rPr lang="pt-PT" sz="1800" dirty="0" smtClean="0">
                <a:sym typeface="Wingdings"/>
              </a:rPr>
              <a:t>sistemático ao trabalho dos alunos</a:t>
            </a:r>
          </a:p>
          <a:p>
            <a:pPr>
              <a:buNone/>
            </a:pPr>
            <a:endParaRPr lang="pt-PT" sz="1800" dirty="0" smtClean="0">
              <a:sym typeface="Wingdings"/>
            </a:endParaRPr>
          </a:p>
          <a:p>
            <a:r>
              <a:rPr lang="pt-PT" sz="1800" dirty="0" smtClean="0">
                <a:sym typeface="Wingdings"/>
              </a:rPr>
              <a:t>Estímulo à </a:t>
            </a:r>
            <a:r>
              <a:rPr lang="pt-PT" sz="1800" b="1" dirty="0" smtClean="0">
                <a:sym typeface="Wingdings"/>
              </a:rPr>
              <a:t>autonomização </a:t>
            </a:r>
            <a:r>
              <a:rPr lang="pt-PT" sz="1800" dirty="0" smtClean="0">
                <a:sym typeface="Wingdings"/>
              </a:rPr>
              <a:t>dos alunos (colaboração inter-pares)</a:t>
            </a:r>
          </a:p>
          <a:p>
            <a:pPr>
              <a:buNone/>
            </a:pPr>
            <a:endParaRPr lang="pt-PT" sz="1800" dirty="0" smtClean="0">
              <a:sym typeface="Wingdings"/>
            </a:endParaRPr>
          </a:p>
          <a:p>
            <a:r>
              <a:rPr lang="pt-PT" sz="1800" b="1" dirty="0" smtClean="0">
                <a:sym typeface="Wingdings"/>
              </a:rPr>
              <a:t>Transparência </a:t>
            </a:r>
            <a:r>
              <a:rPr lang="pt-PT" sz="1800" dirty="0" smtClean="0">
                <a:sym typeface="Wingdings"/>
              </a:rPr>
              <a:t>no processo ensino-aprendizagem</a:t>
            </a:r>
          </a:p>
          <a:p>
            <a:pPr>
              <a:buNone/>
            </a:pPr>
            <a:endParaRPr lang="pt-PT" sz="1800" dirty="0" smtClean="0">
              <a:sym typeface="Wingdings"/>
            </a:endParaRPr>
          </a:p>
          <a:p>
            <a:r>
              <a:rPr lang="pt-PT" sz="1800" b="1" dirty="0" smtClean="0">
                <a:sym typeface="Wingdings"/>
              </a:rPr>
              <a:t>Evidência </a:t>
            </a:r>
            <a:r>
              <a:rPr lang="pt-PT" sz="1800" dirty="0" smtClean="0">
                <a:sym typeface="Wingdings"/>
              </a:rPr>
              <a:t>do processo reflexivo/aplicação</a:t>
            </a:r>
          </a:p>
          <a:p>
            <a:pPr>
              <a:buNone/>
            </a:pPr>
            <a:endParaRPr lang="pt-PT" sz="1800" dirty="0" smtClean="0">
              <a:sym typeface="Wingdings"/>
            </a:endParaRPr>
          </a:p>
          <a:p>
            <a:r>
              <a:rPr lang="pt-PT" sz="1800" b="1" dirty="0" smtClean="0">
                <a:sym typeface="Wingdings"/>
              </a:rPr>
              <a:t>Construção </a:t>
            </a:r>
            <a:r>
              <a:rPr lang="pt-PT" sz="1800" dirty="0" smtClean="0">
                <a:sym typeface="Wingdings"/>
              </a:rPr>
              <a:t>continuada </a:t>
            </a:r>
            <a:r>
              <a:rPr lang="pt-PT" sz="1800" dirty="0" smtClean="0">
                <a:sym typeface="Wingdings"/>
              </a:rPr>
              <a:t> (</a:t>
            </a:r>
          </a:p>
          <a:p>
            <a:pPr>
              <a:buNone/>
            </a:pPr>
            <a:r>
              <a:rPr lang="pt-PT" sz="1800" dirty="0" smtClean="0">
                <a:sym typeface="Wingdings"/>
              </a:rPr>
              <a:t>        . repositório </a:t>
            </a:r>
            <a:r>
              <a:rPr lang="pt-PT" sz="1800" dirty="0" smtClean="0">
                <a:sym typeface="Wingdings"/>
              </a:rPr>
              <a:t>de </a:t>
            </a:r>
            <a:r>
              <a:rPr lang="pt-PT" sz="1800" dirty="0" smtClean="0">
                <a:sym typeface="Wingdings"/>
              </a:rPr>
              <a:t>recursos, </a:t>
            </a:r>
            <a:r>
              <a:rPr lang="pt-PT" sz="1800" dirty="0" smtClean="0">
                <a:sym typeface="Wingdings"/>
              </a:rPr>
              <a:t>relevantes</a:t>
            </a:r>
            <a:br>
              <a:rPr lang="pt-PT" sz="1800" dirty="0" smtClean="0">
                <a:sym typeface="Wingdings"/>
              </a:rPr>
            </a:br>
            <a:r>
              <a:rPr lang="pt-PT" sz="1800" dirty="0" smtClean="0">
                <a:sym typeface="Wingdings"/>
              </a:rPr>
              <a:t>. De todo um </a:t>
            </a:r>
            <a:r>
              <a:rPr lang="pt-PT" sz="1800" b="1" dirty="0" smtClean="0">
                <a:sym typeface="Wingdings"/>
              </a:rPr>
              <a:t>percurso</a:t>
            </a:r>
            <a:r>
              <a:rPr lang="pt-PT" sz="1800" dirty="0" smtClean="0">
                <a:sym typeface="Wingdings"/>
              </a:rPr>
              <a:t> de trabalho ao longo ano lectivo </a:t>
            </a:r>
            <a:endParaRPr lang="pt-PT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2400" dirty="0" smtClean="0"/>
              <a:t>Investimento e envolvimento</a:t>
            </a:r>
            <a:br>
              <a:rPr lang="pt-PT" sz="2400" dirty="0" smtClean="0"/>
            </a:br>
            <a:endParaRPr lang="pt-PT" sz="2400" dirty="0" smtClean="0"/>
          </a:p>
          <a:p>
            <a:r>
              <a:rPr lang="pt-PT" sz="2400" dirty="0" smtClean="0"/>
              <a:t>Tempo</a:t>
            </a:r>
            <a:br>
              <a:rPr lang="pt-PT" sz="2400" dirty="0" smtClean="0"/>
            </a:br>
            <a:endParaRPr lang="pt-PT" sz="2400" dirty="0" smtClean="0"/>
          </a:p>
          <a:p>
            <a:r>
              <a:rPr lang="pt-PT" sz="2400" dirty="0" smtClean="0"/>
              <a:t>Atenção e acompanhamento</a:t>
            </a:r>
            <a:br>
              <a:rPr lang="pt-PT" sz="2400" dirty="0" smtClean="0"/>
            </a:br>
            <a:endParaRPr lang="pt-PT" sz="2400" dirty="0" smtClean="0"/>
          </a:p>
          <a:p>
            <a:r>
              <a:rPr lang="pt-PT" sz="2400" dirty="0" smtClean="0"/>
              <a:t>Actualização</a:t>
            </a:r>
            <a:br>
              <a:rPr lang="pt-PT" sz="2400" dirty="0" smtClean="0"/>
            </a:br>
            <a:endParaRPr lang="pt-PT" sz="2400" dirty="0" smtClean="0"/>
          </a:p>
          <a:p>
            <a:r>
              <a:rPr lang="pt-PT" sz="2400" dirty="0" smtClean="0"/>
              <a:t>Valorização</a:t>
            </a:r>
            <a:br>
              <a:rPr lang="pt-PT" sz="2400" dirty="0" smtClean="0"/>
            </a:br>
            <a:endParaRPr lang="pt-PT" sz="2400" dirty="0" smtClean="0"/>
          </a:p>
          <a:p>
            <a:r>
              <a:rPr lang="pt-PT" sz="2400" dirty="0" smtClean="0"/>
              <a:t>Sentido inovativo</a:t>
            </a:r>
            <a:endParaRPr lang="pt-PT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7901014" cy="796908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pt-PT" sz="3200" dirty="0" smtClean="0"/>
              <a:t>Trabalho docente: o que exige? </a:t>
            </a:r>
            <a:endParaRPr lang="pt-PT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357786" y="621508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[  Nada de novo, portanto!!  ]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60</Words>
  <Application>Microsoft Office PowerPoint</Application>
  <PresentationFormat>Apresentação no Ecrã (4:3)</PresentationFormat>
  <Paragraphs>41</Paragraphs>
  <Slides>4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4</vt:i4>
      </vt:variant>
    </vt:vector>
  </HeadingPairs>
  <TitlesOfParts>
    <vt:vector size="5" baseType="lpstr">
      <vt:lpstr>Office Theme</vt:lpstr>
      <vt:lpstr>Diapositivo 1</vt:lpstr>
      <vt:lpstr>Na perspectiva dos alunos: o que possibilita?</vt:lpstr>
      <vt:lpstr>No trabalho docente: o que possibilita? </vt:lpstr>
      <vt:lpstr>Trabalho docente: o que exige?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Nonio1</dc:creator>
  <cp:lastModifiedBy>Windows User</cp:lastModifiedBy>
  <cp:revision>30</cp:revision>
  <dcterms:created xsi:type="dcterms:W3CDTF">2009-10-26T14:35:06Z</dcterms:created>
  <dcterms:modified xsi:type="dcterms:W3CDTF">2009-10-28T12:56:01Z</dcterms:modified>
</cp:coreProperties>
</file>