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diagrams/layout7.xml" ContentType="application/vnd.openxmlformats-officedocument.drawingml.diagram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data7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notesSlides/notesSlide8.xml" ContentType="application/vnd.openxmlformats-officedocument.presentationml.notesSlide+xml"/>
  <Override PartName="/ppt/diagrams/colors7.xml" ContentType="application/vnd.openxmlformats-officedocument.drawingml.diagramColors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diagrams/colors3.xml" ContentType="application/vnd.openxmlformats-officedocument.drawingml.diagramColors+xml"/>
  <Override PartName="/ppt/notesSlides/notesSlide5.xml" ContentType="application/vnd.openxmlformats-officedocument.presentationml.notesSlide+xml"/>
  <Override PartName="/ppt/diagrams/colors4.xml" ContentType="application/vnd.openxmlformats-officedocument.drawingml.diagramColors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0"/>
  </p:notesMasterIdLst>
  <p:sldIdLst>
    <p:sldId id="273" r:id="rId2"/>
    <p:sldId id="274" r:id="rId3"/>
    <p:sldId id="275" r:id="rId4"/>
    <p:sldId id="277" r:id="rId5"/>
    <p:sldId id="276" r:id="rId6"/>
    <p:sldId id="279" r:id="rId7"/>
    <p:sldId id="280" r:id="rId8"/>
    <p:sldId id="278" r:id="rId9"/>
  </p:sldIdLst>
  <p:sldSz cx="9144000" cy="6858000" type="screen4x3"/>
  <p:notesSz cx="7099300" cy="10234613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3C5B1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86" autoAdjust="0"/>
    <p:restoredTop sz="97354" autoAdjust="0"/>
  </p:normalViewPr>
  <p:slideViewPr>
    <p:cSldViewPr>
      <p:cViewPr varScale="1">
        <p:scale>
          <a:sx n="77" d="100"/>
          <a:sy n="77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336B460-1D35-4635-91D9-0875693AD6AB}" type="doc">
      <dgm:prSet loTypeId="urn:microsoft.com/office/officeart/2005/8/layout/cycle6" loCatId="cycle" qsTypeId="urn:microsoft.com/office/officeart/2005/8/quickstyle/3d9" qsCatId="3D" csTypeId="urn:microsoft.com/office/officeart/2005/8/colors/accent3_2" csCatId="accent3" phldr="1"/>
      <dgm:spPr/>
      <dgm:t>
        <a:bodyPr/>
        <a:lstStyle/>
        <a:p>
          <a:endParaRPr lang="pt-PT"/>
        </a:p>
      </dgm:t>
    </dgm:pt>
    <dgm:pt modelId="{7E8B0D42-6D1C-4F12-A4E3-42CD115706FE}">
      <dgm:prSet phldrT="[Texto]"/>
      <dgm:spPr/>
      <dgm:t>
        <a:bodyPr/>
        <a:lstStyle/>
        <a:p>
          <a:r>
            <a:rPr lang="pt-PT" dirty="0" smtClean="0"/>
            <a:t>Investigação</a:t>
          </a:r>
          <a:endParaRPr lang="pt-PT" dirty="0"/>
        </a:p>
      </dgm:t>
    </dgm:pt>
    <dgm:pt modelId="{C2255206-359D-4E63-A13D-2CEBAE6E4342}" type="parTrans" cxnId="{22AEFD1A-4417-41E0-B3D2-553B0C61FAB3}">
      <dgm:prSet/>
      <dgm:spPr/>
      <dgm:t>
        <a:bodyPr/>
        <a:lstStyle/>
        <a:p>
          <a:endParaRPr lang="pt-PT"/>
        </a:p>
      </dgm:t>
    </dgm:pt>
    <dgm:pt modelId="{E2DD8932-63C9-4D16-8352-17FD583BF6D6}" type="sibTrans" cxnId="{22AEFD1A-4417-41E0-B3D2-553B0C61FAB3}">
      <dgm:prSet/>
      <dgm:spPr/>
      <dgm:t>
        <a:bodyPr/>
        <a:lstStyle/>
        <a:p>
          <a:endParaRPr lang="pt-PT"/>
        </a:p>
      </dgm:t>
    </dgm:pt>
    <dgm:pt modelId="{4A315C31-C7BA-4D87-9B40-8792B72A4C1A}">
      <dgm:prSet phldrT="[Texto]"/>
      <dgm:spPr/>
      <dgm:t>
        <a:bodyPr/>
        <a:lstStyle/>
        <a:p>
          <a:r>
            <a:rPr lang="pt-PT" dirty="0" smtClean="0"/>
            <a:t>Interacção com comunidade</a:t>
          </a:r>
          <a:endParaRPr lang="pt-PT" dirty="0"/>
        </a:p>
      </dgm:t>
    </dgm:pt>
    <dgm:pt modelId="{2E104CB0-BA57-4CC0-86CC-610A0FDDA275}" type="parTrans" cxnId="{2AEDF191-CA82-4956-B1AA-D74EA2096B78}">
      <dgm:prSet/>
      <dgm:spPr/>
      <dgm:t>
        <a:bodyPr/>
        <a:lstStyle/>
        <a:p>
          <a:endParaRPr lang="pt-PT"/>
        </a:p>
      </dgm:t>
    </dgm:pt>
    <dgm:pt modelId="{CDA3F3D3-D493-49C3-8691-D2C6568B729E}" type="sibTrans" cxnId="{2AEDF191-CA82-4956-B1AA-D74EA2096B78}">
      <dgm:prSet/>
      <dgm:spPr/>
      <dgm:t>
        <a:bodyPr/>
        <a:lstStyle/>
        <a:p>
          <a:endParaRPr lang="pt-PT"/>
        </a:p>
      </dgm:t>
    </dgm:pt>
    <dgm:pt modelId="{90695C00-68C9-426A-9FDC-459AF331883E}">
      <dgm:prSet phldrT="[Texto]"/>
      <dgm:spPr/>
      <dgm:t>
        <a:bodyPr/>
        <a:lstStyle/>
        <a:p>
          <a:r>
            <a:rPr lang="pt-PT" dirty="0" smtClean="0"/>
            <a:t>Oferta formativa</a:t>
          </a:r>
          <a:endParaRPr lang="pt-PT" dirty="0"/>
        </a:p>
      </dgm:t>
    </dgm:pt>
    <dgm:pt modelId="{5EF3894B-D042-45DA-A0A0-D3AD228996D9}" type="parTrans" cxnId="{731A9E2D-4F90-421B-A0CF-52AE7408B3F3}">
      <dgm:prSet/>
      <dgm:spPr/>
      <dgm:t>
        <a:bodyPr/>
        <a:lstStyle/>
        <a:p>
          <a:endParaRPr lang="pt-PT"/>
        </a:p>
      </dgm:t>
    </dgm:pt>
    <dgm:pt modelId="{02E6DD0C-4411-4C02-90A5-5E93E96FB4AD}" type="sibTrans" cxnId="{731A9E2D-4F90-421B-A0CF-52AE7408B3F3}">
      <dgm:prSet/>
      <dgm:spPr/>
      <dgm:t>
        <a:bodyPr/>
        <a:lstStyle/>
        <a:p>
          <a:endParaRPr lang="pt-PT"/>
        </a:p>
      </dgm:t>
    </dgm:pt>
    <dgm:pt modelId="{CB0637BC-4D37-4508-901C-AAEDC11D9589}" type="pres">
      <dgm:prSet presAssocID="{C336B460-1D35-4635-91D9-0875693AD6AB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pt-PT"/>
        </a:p>
      </dgm:t>
    </dgm:pt>
    <dgm:pt modelId="{CE198DED-F6C0-45F1-B04B-4FE0DA3EE79A}" type="pres">
      <dgm:prSet presAssocID="{7E8B0D42-6D1C-4F12-A4E3-42CD115706FE}" presName="node" presStyleLbl="node1" presStyleIdx="0" presStyleCnt="3" custRadScaleRad="136091" custRadScaleInc="125645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7BC8BD5A-7CC4-4D1F-AF1E-4B0E51FE1511}" type="pres">
      <dgm:prSet presAssocID="{7E8B0D42-6D1C-4F12-A4E3-42CD115706FE}" presName="spNode" presStyleCnt="0"/>
      <dgm:spPr/>
    </dgm:pt>
    <dgm:pt modelId="{8F4038B8-9D49-4AF6-943C-0683E4413D45}" type="pres">
      <dgm:prSet presAssocID="{E2DD8932-63C9-4D16-8352-17FD583BF6D6}" presName="sibTrans" presStyleLbl="sibTrans1D1" presStyleIdx="0" presStyleCnt="3"/>
      <dgm:spPr/>
      <dgm:t>
        <a:bodyPr/>
        <a:lstStyle/>
        <a:p>
          <a:endParaRPr lang="pt-PT"/>
        </a:p>
      </dgm:t>
    </dgm:pt>
    <dgm:pt modelId="{D3F86C80-6F98-4F7D-977E-FE58BECBB533}" type="pres">
      <dgm:prSet presAssocID="{90695C00-68C9-426A-9FDC-459AF331883E}" presName="node" presStyleLbl="node1" presStyleIdx="1" presStyleCnt="3" custRadScaleRad="71618" custRadScaleInc="106160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5997FDBE-F0FB-4EF0-9F5E-FEB5BB77EFF9}" type="pres">
      <dgm:prSet presAssocID="{90695C00-68C9-426A-9FDC-459AF331883E}" presName="spNode" presStyleCnt="0"/>
      <dgm:spPr/>
    </dgm:pt>
    <dgm:pt modelId="{6B7F720B-69FC-4DF0-BE5A-8D749D3DF622}" type="pres">
      <dgm:prSet presAssocID="{02E6DD0C-4411-4C02-90A5-5E93E96FB4AD}" presName="sibTrans" presStyleLbl="sibTrans1D1" presStyleIdx="1" presStyleCnt="3"/>
      <dgm:spPr/>
      <dgm:t>
        <a:bodyPr/>
        <a:lstStyle/>
        <a:p>
          <a:endParaRPr lang="pt-PT"/>
        </a:p>
      </dgm:t>
    </dgm:pt>
    <dgm:pt modelId="{124B72C0-C5C2-42A0-A399-A510525A567B}" type="pres">
      <dgm:prSet presAssocID="{4A315C31-C7BA-4D87-9B40-8792B72A4C1A}" presName="node" presStyleLbl="node1" presStyleIdx="2" presStyleCnt="3" custRadScaleRad="98429" custRadScaleInc="118176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8CAFF2BF-DB69-4027-A4C6-50049B3A024A}" type="pres">
      <dgm:prSet presAssocID="{4A315C31-C7BA-4D87-9B40-8792B72A4C1A}" presName="spNode" presStyleCnt="0"/>
      <dgm:spPr/>
    </dgm:pt>
    <dgm:pt modelId="{9BA53621-1ADF-4561-8E54-09AC928E254A}" type="pres">
      <dgm:prSet presAssocID="{CDA3F3D3-D493-49C3-8691-D2C6568B729E}" presName="sibTrans" presStyleLbl="sibTrans1D1" presStyleIdx="2" presStyleCnt="3"/>
      <dgm:spPr/>
      <dgm:t>
        <a:bodyPr/>
        <a:lstStyle/>
        <a:p>
          <a:endParaRPr lang="pt-PT"/>
        </a:p>
      </dgm:t>
    </dgm:pt>
  </dgm:ptLst>
  <dgm:cxnLst>
    <dgm:cxn modelId="{00F5C9B9-A76A-4CBF-8E3A-D03EFF3F74C7}" type="presOf" srcId="{E2DD8932-63C9-4D16-8352-17FD583BF6D6}" destId="{8F4038B8-9D49-4AF6-943C-0683E4413D45}" srcOrd="0" destOrd="0" presId="urn:microsoft.com/office/officeart/2005/8/layout/cycle6"/>
    <dgm:cxn modelId="{22AEFD1A-4417-41E0-B3D2-553B0C61FAB3}" srcId="{C336B460-1D35-4635-91D9-0875693AD6AB}" destId="{7E8B0D42-6D1C-4F12-A4E3-42CD115706FE}" srcOrd="0" destOrd="0" parTransId="{C2255206-359D-4E63-A13D-2CEBAE6E4342}" sibTransId="{E2DD8932-63C9-4D16-8352-17FD583BF6D6}"/>
    <dgm:cxn modelId="{D43D8B24-82DE-419F-BD4A-65B666D01BF7}" type="presOf" srcId="{CDA3F3D3-D493-49C3-8691-D2C6568B729E}" destId="{9BA53621-1ADF-4561-8E54-09AC928E254A}" srcOrd="0" destOrd="0" presId="urn:microsoft.com/office/officeart/2005/8/layout/cycle6"/>
    <dgm:cxn modelId="{4DA6946E-E4BB-4A4A-937F-96AA1152169F}" type="presOf" srcId="{C336B460-1D35-4635-91D9-0875693AD6AB}" destId="{CB0637BC-4D37-4508-901C-AAEDC11D9589}" srcOrd="0" destOrd="0" presId="urn:microsoft.com/office/officeart/2005/8/layout/cycle6"/>
    <dgm:cxn modelId="{069EF797-7CB4-453B-B22D-43B1995FD908}" type="presOf" srcId="{90695C00-68C9-426A-9FDC-459AF331883E}" destId="{D3F86C80-6F98-4F7D-977E-FE58BECBB533}" srcOrd="0" destOrd="0" presId="urn:microsoft.com/office/officeart/2005/8/layout/cycle6"/>
    <dgm:cxn modelId="{731A9E2D-4F90-421B-A0CF-52AE7408B3F3}" srcId="{C336B460-1D35-4635-91D9-0875693AD6AB}" destId="{90695C00-68C9-426A-9FDC-459AF331883E}" srcOrd="1" destOrd="0" parTransId="{5EF3894B-D042-45DA-A0A0-D3AD228996D9}" sibTransId="{02E6DD0C-4411-4C02-90A5-5E93E96FB4AD}"/>
    <dgm:cxn modelId="{2AEDF191-CA82-4956-B1AA-D74EA2096B78}" srcId="{C336B460-1D35-4635-91D9-0875693AD6AB}" destId="{4A315C31-C7BA-4D87-9B40-8792B72A4C1A}" srcOrd="2" destOrd="0" parTransId="{2E104CB0-BA57-4CC0-86CC-610A0FDDA275}" sibTransId="{CDA3F3D3-D493-49C3-8691-D2C6568B729E}"/>
    <dgm:cxn modelId="{6E2524DB-0444-489A-BF40-14F207063DF4}" type="presOf" srcId="{02E6DD0C-4411-4C02-90A5-5E93E96FB4AD}" destId="{6B7F720B-69FC-4DF0-BE5A-8D749D3DF622}" srcOrd="0" destOrd="0" presId="urn:microsoft.com/office/officeart/2005/8/layout/cycle6"/>
    <dgm:cxn modelId="{EA31A53A-9B20-420A-98F2-376ADE7D9A0B}" type="presOf" srcId="{7E8B0D42-6D1C-4F12-A4E3-42CD115706FE}" destId="{CE198DED-F6C0-45F1-B04B-4FE0DA3EE79A}" srcOrd="0" destOrd="0" presId="urn:microsoft.com/office/officeart/2005/8/layout/cycle6"/>
    <dgm:cxn modelId="{16645DB4-911C-4A90-B213-3AB1BDE9DF9E}" type="presOf" srcId="{4A315C31-C7BA-4D87-9B40-8792B72A4C1A}" destId="{124B72C0-C5C2-42A0-A399-A510525A567B}" srcOrd="0" destOrd="0" presId="urn:microsoft.com/office/officeart/2005/8/layout/cycle6"/>
    <dgm:cxn modelId="{BAF7F117-5E69-4B7C-828F-DED8A55E56F0}" type="presParOf" srcId="{CB0637BC-4D37-4508-901C-AAEDC11D9589}" destId="{CE198DED-F6C0-45F1-B04B-4FE0DA3EE79A}" srcOrd="0" destOrd="0" presId="urn:microsoft.com/office/officeart/2005/8/layout/cycle6"/>
    <dgm:cxn modelId="{ABF5F853-497C-4D7D-A198-B79DA2CC306D}" type="presParOf" srcId="{CB0637BC-4D37-4508-901C-AAEDC11D9589}" destId="{7BC8BD5A-7CC4-4D1F-AF1E-4B0E51FE1511}" srcOrd="1" destOrd="0" presId="urn:microsoft.com/office/officeart/2005/8/layout/cycle6"/>
    <dgm:cxn modelId="{96324B8D-2AD8-4A90-96D0-FA282B2F4149}" type="presParOf" srcId="{CB0637BC-4D37-4508-901C-AAEDC11D9589}" destId="{8F4038B8-9D49-4AF6-943C-0683E4413D45}" srcOrd="2" destOrd="0" presId="urn:microsoft.com/office/officeart/2005/8/layout/cycle6"/>
    <dgm:cxn modelId="{DFF13321-EAE4-41AC-8CE3-284F64AEF142}" type="presParOf" srcId="{CB0637BC-4D37-4508-901C-AAEDC11D9589}" destId="{D3F86C80-6F98-4F7D-977E-FE58BECBB533}" srcOrd="3" destOrd="0" presId="urn:microsoft.com/office/officeart/2005/8/layout/cycle6"/>
    <dgm:cxn modelId="{6D5D368C-DC46-44EF-A669-924E65EE9500}" type="presParOf" srcId="{CB0637BC-4D37-4508-901C-AAEDC11D9589}" destId="{5997FDBE-F0FB-4EF0-9F5E-FEB5BB77EFF9}" srcOrd="4" destOrd="0" presId="urn:microsoft.com/office/officeart/2005/8/layout/cycle6"/>
    <dgm:cxn modelId="{42CA6C90-B4BC-40C3-9AC6-C79E554E9C51}" type="presParOf" srcId="{CB0637BC-4D37-4508-901C-AAEDC11D9589}" destId="{6B7F720B-69FC-4DF0-BE5A-8D749D3DF622}" srcOrd="5" destOrd="0" presId="urn:microsoft.com/office/officeart/2005/8/layout/cycle6"/>
    <dgm:cxn modelId="{EAEFA612-A451-49CD-AF58-9744DD30439F}" type="presParOf" srcId="{CB0637BC-4D37-4508-901C-AAEDC11D9589}" destId="{124B72C0-C5C2-42A0-A399-A510525A567B}" srcOrd="6" destOrd="0" presId="urn:microsoft.com/office/officeart/2005/8/layout/cycle6"/>
    <dgm:cxn modelId="{49F032D8-E77A-4C39-BE30-068FF86622E8}" type="presParOf" srcId="{CB0637BC-4D37-4508-901C-AAEDC11D9589}" destId="{8CAFF2BF-DB69-4027-A4C6-50049B3A024A}" srcOrd="7" destOrd="0" presId="urn:microsoft.com/office/officeart/2005/8/layout/cycle6"/>
    <dgm:cxn modelId="{3C866BFE-CB79-474D-AEEB-BC652508DC1C}" type="presParOf" srcId="{CB0637BC-4D37-4508-901C-AAEDC11D9589}" destId="{9BA53621-1ADF-4561-8E54-09AC928E254A}" srcOrd="8" destOrd="0" presId="urn:microsoft.com/office/officeart/2005/8/layout/cycle6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9D2C40D-BC9E-4801-9F3E-F4C020DF5428}" type="doc">
      <dgm:prSet loTypeId="urn:microsoft.com/office/officeart/2005/8/layout/gear1" loCatId="process" qsTypeId="urn:microsoft.com/office/officeart/2005/8/quickstyle/3d6" qsCatId="3D" csTypeId="urn:microsoft.com/office/officeart/2005/8/colors/accent3_2" csCatId="accent3" phldr="1"/>
      <dgm:spPr/>
    </dgm:pt>
    <dgm:pt modelId="{352833BA-DA90-4B49-86DA-BD23B6A41795}">
      <dgm:prSet phldrT="[Texto]"/>
      <dgm:spPr/>
      <dgm:t>
        <a:bodyPr/>
        <a:lstStyle/>
        <a:p>
          <a:r>
            <a:rPr lang="pt-PT" dirty="0" smtClean="0"/>
            <a:t>investigação</a:t>
          </a:r>
          <a:endParaRPr lang="pt-PT" dirty="0"/>
        </a:p>
      </dgm:t>
    </dgm:pt>
    <dgm:pt modelId="{B58C6964-ACED-4C91-946E-FB94D0379674}" type="parTrans" cxnId="{B7398EE1-198B-40DA-8F6B-6D583DA591C3}">
      <dgm:prSet/>
      <dgm:spPr/>
      <dgm:t>
        <a:bodyPr/>
        <a:lstStyle/>
        <a:p>
          <a:endParaRPr lang="pt-PT"/>
        </a:p>
      </dgm:t>
    </dgm:pt>
    <dgm:pt modelId="{6A204DF7-8125-4E81-B8F2-286286A122FB}" type="sibTrans" cxnId="{B7398EE1-198B-40DA-8F6B-6D583DA591C3}">
      <dgm:prSet/>
      <dgm:spPr/>
      <dgm:t>
        <a:bodyPr/>
        <a:lstStyle/>
        <a:p>
          <a:endParaRPr lang="pt-PT"/>
        </a:p>
      </dgm:t>
    </dgm:pt>
    <dgm:pt modelId="{7212B1D1-FEE2-4B7C-811D-9B680F877ED8}">
      <dgm:prSet phldrT="[Texto]"/>
      <dgm:spPr/>
      <dgm:t>
        <a:bodyPr/>
        <a:lstStyle/>
        <a:p>
          <a:r>
            <a:rPr lang="pt-PT" dirty="0" smtClean="0"/>
            <a:t>Oferta formativa</a:t>
          </a:r>
          <a:endParaRPr lang="pt-PT" dirty="0"/>
        </a:p>
      </dgm:t>
    </dgm:pt>
    <dgm:pt modelId="{07762439-0E0A-4CFC-925A-B57F3E5B2551}" type="parTrans" cxnId="{E95FCCC0-0DFC-48B4-A42C-007B9A349C53}">
      <dgm:prSet/>
      <dgm:spPr/>
      <dgm:t>
        <a:bodyPr/>
        <a:lstStyle/>
        <a:p>
          <a:endParaRPr lang="pt-PT"/>
        </a:p>
      </dgm:t>
    </dgm:pt>
    <dgm:pt modelId="{1D1905C7-5860-4808-8B07-2FD8273FC07D}" type="sibTrans" cxnId="{E95FCCC0-0DFC-48B4-A42C-007B9A349C53}">
      <dgm:prSet/>
      <dgm:spPr/>
      <dgm:t>
        <a:bodyPr/>
        <a:lstStyle/>
        <a:p>
          <a:endParaRPr lang="pt-PT"/>
        </a:p>
      </dgm:t>
    </dgm:pt>
    <dgm:pt modelId="{8A5003BB-8E02-491F-BA7F-9B42B1EDA4DA}">
      <dgm:prSet phldrT="[Texto]"/>
      <dgm:spPr/>
      <dgm:t>
        <a:bodyPr/>
        <a:lstStyle/>
        <a:p>
          <a:r>
            <a:rPr lang="pt-PT" dirty="0" smtClean="0"/>
            <a:t>Interacção com comunidade</a:t>
          </a:r>
          <a:endParaRPr lang="pt-PT" dirty="0"/>
        </a:p>
      </dgm:t>
    </dgm:pt>
    <dgm:pt modelId="{EDECF7E5-1AEE-4ABF-9546-75A588410981}" type="parTrans" cxnId="{319400A1-675D-448B-920B-26DD451D6AEF}">
      <dgm:prSet/>
      <dgm:spPr/>
      <dgm:t>
        <a:bodyPr/>
        <a:lstStyle/>
        <a:p>
          <a:endParaRPr lang="pt-PT"/>
        </a:p>
      </dgm:t>
    </dgm:pt>
    <dgm:pt modelId="{7569B629-2845-439D-85F6-E1E2B1042266}" type="sibTrans" cxnId="{319400A1-675D-448B-920B-26DD451D6AEF}">
      <dgm:prSet/>
      <dgm:spPr/>
      <dgm:t>
        <a:bodyPr/>
        <a:lstStyle/>
        <a:p>
          <a:endParaRPr lang="pt-PT"/>
        </a:p>
      </dgm:t>
    </dgm:pt>
    <dgm:pt modelId="{42BC577A-4583-4727-B0E5-24CD5E3A2078}" type="pres">
      <dgm:prSet presAssocID="{59D2C40D-BC9E-4801-9F3E-F4C020DF5428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C5BB4BC6-A6B3-43EF-889F-0828D5C69EB1}" type="pres">
      <dgm:prSet presAssocID="{352833BA-DA90-4B49-86DA-BD23B6A41795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F3B3C4BC-023B-4A31-9C0B-A9D3379A0CF6}" type="pres">
      <dgm:prSet presAssocID="{352833BA-DA90-4B49-86DA-BD23B6A41795}" presName="gear1srcNode" presStyleLbl="node1" presStyleIdx="0" presStyleCnt="3"/>
      <dgm:spPr/>
      <dgm:t>
        <a:bodyPr/>
        <a:lstStyle/>
        <a:p>
          <a:endParaRPr lang="pt-PT"/>
        </a:p>
      </dgm:t>
    </dgm:pt>
    <dgm:pt modelId="{94044030-9226-45AC-80E0-82B12E8D3E94}" type="pres">
      <dgm:prSet presAssocID="{352833BA-DA90-4B49-86DA-BD23B6A41795}" presName="gear1dstNode" presStyleLbl="node1" presStyleIdx="0" presStyleCnt="3"/>
      <dgm:spPr/>
      <dgm:t>
        <a:bodyPr/>
        <a:lstStyle/>
        <a:p>
          <a:endParaRPr lang="pt-PT"/>
        </a:p>
      </dgm:t>
    </dgm:pt>
    <dgm:pt modelId="{2DDD7B1E-573E-4318-A2FA-5C20D93BF2A4}" type="pres">
      <dgm:prSet presAssocID="{7212B1D1-FEE2-4B7C-811D-9B680F877ED8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484AE799-F2DC-4AF6-9799-FA4D14F1924D}" type="pres">
      <dgm:prSet presAssocID="{7212B1D1-FEE2-4B7C-811D-9B680F877ED8}" presName="gear2srcNode" presStyleLbl="node1" presStyleIdx="1" presStyleCnt="3"/>
      <dgm:spPr/>
      <dgm:t>
        <a:bodyPr/>
        <a:lstStyle/>
        <a:p>
          <a:endParaRPr lang="pt-PT"/>
        </a:p>
      </dgm:t>
    </dgm:pt>
    <dgm:pt modelId="{A8ABEBAF-72BD-40B4-9F28-EF641B2030BC}" type="pres">
      <dgm:prSet presAssocID="{7212B1D1-FEE2-4B7C-811D-9B680F877ED8}" presName="gear2dstNode" presStyleLbl="node1" presStyleIdx="1" presStyleCnt="3"/>
      <dgm:spPr/>
      <dgm:t>
        <a:bodyPr/>
        <a:lstStyle/>
        <a:p>
          <a:endParaRPr lang="pt-PT"/>
        </a:p>
      </dgm:t>
    </dgm:pt>
    <dgm:pt modelId="{AF7BA146-133B-49C5-8E0E-AC26574DDC09}" type="pres">
      <dgm:prSet presAssocID="{8A5003BB-8E02-491F-BA7F-9B42B1EDA4DA}" presName="gear3" presStyleLbl="node1" presStyleIdx="2" presStyleCnt="3"/>
      <dgm:spPr/>
      <dgm:t>
        <a:bodyPr/>
        <a:lstStyle/>
        <a:p>
          <a:endParaRPr lang="pt-PT"/>
        </a:p>
      </dgm:t>
    </dgm:pt>
    <dgm:pt modelId="{D06CAC7C-4FC5-457B-80DE-CE2591BAEFFD}" type="pres">
      <dgm:prSet presAssocID="{8A5003BB-8E02-491F-BA7F-9B42B1EDA4DA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E77E6079-DDD3-42F5-AB38-AEC41C1DF125}" type="pres">
      <dgm:prSet presAssocID="{8A5003BB-8E02-491F-BA7F-9B42B1EDA4DA}" presName="gear3srcNode" presStyleLbl="node1" presStyleIdx="2" presStyleCnt="3"/>
      <dgm:spPr/>
      <dgm:t>
        <a:bodyPr/>
        <a:lstStyle/>
        <a:p>
          <a:endParaRPr lang="pt-PT"/>
        </a:p>
      </dgm:t>
    </dgm:pt>
    <dgm:pt modelId="{9048CA2B-4A54-4CD2-8B54-CAD56AD88B49}" type="pres">
      <dgm:prSet presAssocID="{8A5003BB-8E02-491F-BA7F-9B42B1EDA4DA}" presName="gear3dstNode" presStyleLbl="node1" presStyleIdx="2" presStyleCnt="3"/>
      <dgm:spPr/>
      <dgm:t>
        <a:bodyPr/>
        <a:lstStyle/>
        <a:p>
          <a:endParaRPr lang="pt-PT"/>
        </a:p>
      </dgm:t>
    </dgm:pt>
    <dgm:pt modelId="{33B70B09-F615-4A71-A1ED-760F3FA5B537}" type="pres">
      <dgm:prSet presAssocID="{6A204DF7-8125-4E81-B8F2-286286A122FB}" presName="connector1" presStyleLbl="sibTrans2D1" presStyleIdx="0" presStyleCnt="3"/>
      <dgm:spPr/>
      <dgm:t>
        <a:bodyPr/>
        <a:lstStyle/>
        <a:p>
          <a:endParaRPr lang="pt-PT"/>
        </a:p>
      </dgm:t>
    </dgm:pt>
    <dgm:pt modelId="{00140F58-397C-4F06-9C06-104940999DCD}" type="pres">
      <dgm:prSet presAssocID="{1D1905C7-5860-4808-8B07-2FD8273FC07D}" presName="connector2" presStyleLbl="sibTrans2D1" presStyleIdx="1" presStyleCnt="3"/>
      <dgm:spPr/>
      <dgm:t>
        <a:bodyPr/>
        <a:lstStyle/>
        <a:p>
          <a:endParaRPr lang="pt-PT"/>
        </a:p>
      </dgm:t>
    </dgm:pt>
    <dgm:pt modelId="{2F281DD6-1677-4AE4-A6F3-A4606F591C21}" type="pres">
      <dgm:prSet presAssocID="{7569B629-2845-439D-85F6-E1E2B1042266}" presName="connector3" presStyleLbl="sibTrans2D1" presStyleIdx="2" presStyleCnt="3"/>
      <dgm:spPr/>
      <dgm:t>
        <a:bodyPr/>
        <a:lstStyle/>
        <a:p>
          <a:endParaRPr lang="pt-PT"/>
        </a:p>
      </dgm:t>
    </dgm:pt>
  </dgm:ptLst>
  <dgm:cxnLst>
    <dgm:cxn modelId="{319400A1-675D-448B-920B-26DD451D6AEF}" srcId="{59D2C40D-BC9E-4801-9F3E-F4C020DF5428}" destId="{8A5003BB-8E02-491F-BA7F-9B42B1EDA4DA}" srcOrd="2" destOrd="0" parTransId="{EDECF7E5-1AEE-4ABF-9546-75A588410981}" sibTransId="{7569B629-2845-439D-85F6-E1E2B1042266}"/>
    <dgm:cxn modelId="{E95FCCC0-0DFC-48B4-A42C-007B9A349C53}" srcId="{59D2C40D-BC9E-4801-9F3E-F4C020DF5428}" destId="{7212B1D1-FEE2-4B7C-811D-9B680F877ED8}" srcOrd="1" destOrd="0" parTransId="{07762439-0E0A-4CFC-925A-B57F3E5B2551}" sibTransId="{1D1905C7-5860-4808-8B07-2FD8273FC07D}"/>
    <dgm:cxn modelId="{2DF7CBE6-3761-4E25-884A-2E9AAE589387}" type="presOf" srcId="{352833BA-DA90-4B49-86DA-BD23B6A41795}" destId="{F3B3C4BC-023B-4A31-9C0B-A9D3379A0CF6}" srcOrd="1" destOrd="0" presId="urn:microsoft.com/office/officeart/2005/8/layout/gear1"/>
    <dgm:cxn modelId="{31C336B0-FA4E-4030-BD40-3397A7FF8392}" type="presOf" srcId="{8A5003BB-8E02-491F-BA7F-9B42B1EDA4DA}" destId="{E77E6079-DDD3-42F5-AB38-AEC41C1DF125}" srcOrd="2" destOrd="0" presId="urn:microsoft.com/office/officeart/2005/8/layout/gear1"/>
    <dgm:cxn modelId="{B78F019D-A64E-40D1-8B4F-C63314585296}" type="presOf" srcId="{1D1905C7-5860-4808-8B07-2FD8273FC07D}" destId="{00140F58-397C-4F06-9C06-104940999DCD}" srcOrd="0" destOrd="0" presId="urn:microsoft.com/office/officeart/2005/8/layout/gear1"/>
    <dgm:cxn modelId="{62AAD06E-A9BD-4824-9868-1A082003A63C}" type="presOf" srcId="{7212B1D1-FEE2-4B7C-811D-9B680F877ED8}" destId="{484AE799-F2DC-4AF6-9799-FA4D14F1924D}" srcOrd="1" destOrd="0" presId="urn:microsoft.com/office/officeart/2005/8/layout/gear1"/>
    <dgm:cxn modelId="{93B9AE60-CD50-4806-8C93-2A52AFB574C3}" type="presOf" srcId="{7212B1D1-FEE2-4B7C-811D-9B680F877ED8}" destId="{2DDD7B1E-573E-4318-A2FA-5C20D93BF2A4}" srcOrd="0" destOrd="0" presId="urn:microsoft.com/office/officeart/2005/8/layout/gear1"/>
    <dgm:cxn modelId="{FC8F0837-D57E-40B5-B7D5-241138E3663E}" type="presOf" srcId="{352833BA-DA90-4B49-86DA-BD23B6A41795}" destId="{94044030-9226-45AC-80E0-82B12E8D3E94}" srcOrd="2" destOrd="0" presId="urn:microsoft.com/office/officeart/2005/8/layout/gear1"/>
    <dgm:cxn modelId="{95D31FD1-5379-4633-A404-7B755AE3B474}" type="presOf" srcId="{352833BA-DA90-4B49-86DA-BD23B6A41795}" destId="{C5BB4BC6-A6B3-43EF-889F-0828D5C69EB1}" srcOrd="0" destOrd="0" presId="urn:microsoft.com/office/officeart/2005/8/layout/gear1"/>
    <dgm:cxn modelId="{46354674-37A0-4E6B-8216-142A551732E6}" type="presOf" srcId="{7212B1D1-FEE2-4B7C-811D-9B680F877ED8}" destId="{A8ABEBAF-72BD-40B4-9F28-EF641B2030BC}" srcOrd="2" destOrd="0" presId="urn:microsoft.com/office/officeart/2005/8/layout/gear1"/>
    <dgm:cxn modelId="{B3D45389-08FB-4E74-A899-65576C03172B}" type="presOf" srcId="{6A204DF7-8125-4E81-B8F2-286286A122FB}" destId="{33B70B09-F615-4A71-A1ED-760F3FA5B537}" srcOrd="0" destOrd="0" presId="urn:microsoft.com/office/officeart/2005/8/layout/gear1"/>
    <dgm:cxn modelId="{1DE00381-997A-4B22-AFF3-53FBDB333BBD}" type="presOf" srcId="{8A5003BB-8E02-491F-BA7F-9B42B1EDA4DA}" destId="{AF7BA146-133B-49C5-8E0E-AC26574DDC09}" srcOrd="0" destOrd="0" presId="urn:microsoft.com/office/officeart/2005/8/layout/gear1"/>
    <dgm:cxn modelId="{B7398EE1-198B-40DA-8F6B-6D583DA591C3}" srcId="{59D2C40D-BC9E-4801-9F3E-F4C020DF5428}" destId="{352833BA-DA90-4B49-86DA-BD23B6A41795}" srcOrd="0" destOrd="0" parTransId="{B58C6964-ACED-4C91-946E-FB94D0379674}" sibTransId="{6A204DF7-8125-4E81-B8F2-286286A122FB}"/>
    <dgm:cxn modelId="{9A5E2131-15D2-471A-9E7E-9A5D57034701}" type="presOf" srcId="{7569B629-2845-439D-85F6-E1E2B1042266}" destId="{2F281DD6-1677-4AE4-A6F3-A4606F591C21}" srcOrd="0" destOrd="0" presId="urn:microsoft.com/office/officeart/2005/8/layout/gear1"/>
    <dgm:cxn modelId="{7D22ED0B-2D0A-4498-A4DD-6C68989CDBC2}" type="presOf" srcId="{8A5003BB-8E02-491F-BA7F-9B42B1EDA4DA}" destId="{D06CAC7C-4FC5-457B-80DE-CE2591BAEFFD}" srcOrd="1" destOrd="0" presId="urn:microsoft.com/office/officeart/2005/8/layout/gear1"/>
    <dgm:cxn modelId="{50DFF8D4-39F7-4F02-A009-326AE0FA132E}" type="presOf" srcId="{59D2C40D-BC9E-4801-9F3E-F4C020DF5428}" destId="{42BC577A-4583-4727-B0E5-24CD5E3A2078}" srcOrd="0" destOrd="0" presId="urn:microsoft.com/office/officeart/2005/8/layout/gear1"/>
    <dgm:cxn modelId="{309FAE4D-B5EB-4565-94F8-571B68D5458F}" type="presOf" srcId="{8A5003BB-8E02-491F-BA7F-9B42B1EDA4DA}" destId="{9048CA2B-4A54-4CD2-8B54-CAD56AD88B49}" srcOrd="3" destOrd="0" presId="urn:microsoft.com/office/officeart/2005/8/layout/gear1"/>
    <dgm:cxn modelId="{B18E9619-5559-4990-9FD2-5AFC058115FA}" type="presParOf" srcId="{42BC577A-4583-4727-B0E5-24CD5E3A2078}" destId="{C5BB4BC6-A6B3-43EF-889F-0828D5C69EB1}" srcOrd="0" destOrd="0" presId="urn:microsoft.com/office/officeart/2005/8/layout/gear1"/>
    <dgm:cxn modelId="{33113FC4-DA96-46FE-9810-5EA7BAF64D68}" type="presParOf" srcId="{42BC577A-4583-4727-B0E5-24CD5E3A2078}" destId="{F3B3C4BC-023B-4A31-9C0B-A9D3379A0CF6}" srcOrd="1" destOrd="0" presId="urn:microsoft.com/office/officeart/2005/8/layout/gear1"/>
    <dgm:cxn modelId="{66526AEC-BCB2-4884-99BB-E651A7254D09}" type="presParOf" srcId="{42BC577A-4583-4727-B0E5-24CD5E3A2078}" destId="{94044030-9226-45AC-80E0-82B12E8D3E94}" srcOrd="2" destOrd="0" presId="urn:microsoft.com/office/officeart/2005/8/layout/gear1"/>
    <dgm:cxn modelId="{A7CF469B-6A48-4069-8484-14243E847E4A}" type="presParOf" srcId="{42BC577A-4583-4727-B0E5-24CD5E3A2078}" destId="{2DDD7B1E-573E-4318-A2FA-5C20D93BF2A4}" srcOrd="3" destOrd="0" presId="urn:microsoft.com/office/officeart/2005/8/layout/gear1"/>
    <dgm:cxn modelId="{7217010F-14B5-4EBF-8064-B82AA107D002}" type="presParOf" srcId="{42BC577A-4583-4727-B0E5-24CD5E3A2078}" destId="{484AE799-F2DC-4AF6-9799-FA4D14F1924D}" srcOrd="4" destOrd="0" presId="urn:microsoft.com/office/officeart/2005/8/layout/gear1"/>
    <dgm:cxn modelId="{2AA7E7D4-81F1-4F65-A6A6-73F4FBF01317}" type="presParOf" srcId="{42BC577A-4583-4727-B0E5-24CD5E3A2078}" destId="{A8ABEBAF-72BD-40B4-9F28-EF641B2030BC}" srcOrd="5" destOrd="0" presId="urn:microsoft.com/office/officeart/2005/8/layout/gear1"/>
    <dgm:cxn modelId="{13CF7A94-AAC7-46FA-8329-7A6ACA579E38}" type="presParOf" srcId="{42BC577A-4583-4727-B0E5-24CD5E3A2078}" destId="{AF7BA146-133B-49C5-8E0E-AC26574DDC09}" srcOrd="6" destOrd="0" presId="urn:microsoft.com/office/officeart/2005/8/layout/gear1"/>
    <dgm:cxn modelId="{43227EDA-DCD1-4531-8014-5232A18D610B}" type="presParOf" srcId="{42BC577A-4583-4727-B0E5-24CD5E3A2078}" destId="{D06CAC7C-4FC5-457B-80DE-CE2591BAEFFD}" srcOrd="7" destOrd="0" presId="urn:microsoft.com/office/officeart/2005/8/layout/gear1"/>
    <dgm:cxn modelId="{E86C3A18-908B-4062-84BB-7BBB1016B33A}" type="presParOf" srcId="{42BC577A-4583-4727-B0E5-24CD5E3A2078}" destId="{E77E6079-DDD3-42F5-AB38-AEC41C1DF125}" srcOrd="8" destOrd="0" presId="urn:microsoft.com/office/officeart/2005/8/layout/gear1"/>
    <dgm:cxn modelId="{EC01A2B5-97BA-4331-8A2E-D7FC8CF85ECB}" type="presParOf" srcId="{42BC577A-4583-4727-B0E5-24CD5E3A2078}" destId="{9048CA2B-4A54-4CD2-8B54-CAD56AD88B49}" srcOrd="9" destOrd="0" presId="urn:microsoft.com/office/officeart/2005/8/layout/gear1"/>
    <dgm:cxn modelId="{65499668-004E-4DF1-A560-97D42CB8C255}" type="presParOf" srcId="{42BC577A-4583-4727-B0E5-24CD5E3A2078}" destId="{33B70B09-F615-4A71-A1ED-760F3FA5B537}" srcOrd="10" destOrd="0" presId="urn:microsoft.com/office/officeart/2005/8/layout/gear1"/>
    <dgm:cxn modelId="{ABAC8289-79DD-4A9F-B491-402BECE6A7AF}" type="presParOf" srcId="{42BC577A-4583-4727-B0E5-24CD5E3A2078}" destId="{00140F58-397C-4F06-9C06-104940999DCD}" srcOrd="11" destOrd="0" presId="urn:microsoft.com/office/officeart/2005/8/layout/gear1"/>
    <dgm:cxn modelId="{3334FB48-E915-4F08-B020-AFB6D8507440}" type="presParOf" srcId="{42BC577A-4583-4727-B0E5-24CD5E3A2078}" destId="{2F281DD6-1677-4AE4-A6F3-A4606F591C21}" srcOrd="12" destOrd="0" presId="urn:microsoft.com/office/officeart/2005/8/layout/gear1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5C5F03C-0C77-4C66-B9A7-D91F6DE9C035}" type="doc">
      <dgm:prSet loTypeId="urn:microsoft.com/office/officeart/2005/8/layout/hProcess4" loCatId="process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pt-PT"/>
        </a:p>
      </dgm:t>
    </dgm:pt>
    <dgm:pt modelId="{5E82F219-1B56-402A-AD63-59F8E4807530}">
      <dgm:prSet phldrT="[Texto]"/>
      <dgm:spPr/>
      <dgm:t>
        <a:bodyPr/>
        <a:lstStyle/>
        <a:p>
          <a:r>
            <a:rPr lang="pt-PT" dirty="0" smtClean="0"/>
            <a:t>Recursos humanos</a:t>
          </a:r>
          <a:endParaRPr lang="pt-PT" dirty="0"/>
        </a:p>
      </dgm:t>
    </dgm:pt>
    <dgm:pt modelId="{E3514027-528F-4AEA-A001-96102C7C1E1D}" type="parTrans" cxnId="{2A8DAA7A-5AAB-465F-82C9-68DA8A9C064D}">
      <dgm:prSet/>
      <dgm:spPr/>
      <dgm:t>
        <a:bodyPr/>
        <a:lstStyle/>
        <a:p>
          <a:endParaRPr lang="pt-PT"/>
        </a:p>
      </dgm:t>
    </dgm:pt>
    <dgm:pt modelId="{F9E7EF81-1435-4B6E-8AA7-F44DE5B8E414}" type="sibTrans" cxnId="{2A8DAA7A-5AAB-465F-82C9-68DA8A9C064D}">
      <dgm:prSet/>
      <dgm:spPr/>
      <dgm:t>
        <a:bodyPr/>
        <a:lstStyle/>
        <a:p>
          <a:endParaRPr lang="pt-PT"/>
        </a:p>
      </dgm:t>
    </dgm:pt>
    <dgm:pt modelId="{81893E65-9654-49F8-85B1-1FB18D76E879}">
      <dgm:prSet phldrT="[Texto]"/>
      <dgm:spPr/>
      <dgm:t>
        <a:bodyPr/>
        <a:lstStyle/>
        <a:p>
          <a:r>
            <a:rPr lang="pt-PT" dirty="0" smtClean="0"/>
            <a:t>membros</a:t>
          </a:r>
          <a:endParaRPr lang="pt-PT" dirty="0"/>
        </a:p>
      </dgm:t>
    </dgm:pt>
    <dgm:pt modelId="{5450636C-F1BC-449C-B666-28565B5A04C5}" type="parTrans" cxnId="{F6C8DB81-2B47-4E72-B18D-D2935E879E3A}">
      <dgm:prSet/>
      <dgm:spPr/>
      <dgm:t>
        <a:bodyPr/>
        <a:lstStyle/>
        <a:p>
          <a:endParaRPr lang="pt-PT"/>
        </a:p>
      </dgm:t>
    </dgm:pt>
    <dgm:pt modelId="{EB5C63B2-0967-4228-8511-3E2471B21848}" type="sibTrans" cxnId="{F6C8DB81-2B47-4E72-B18D-D2935E879E3A}">
      <dgm:prSet/>
      <dgm:spPr/>
      <dgm:t>
        <a:bodyPr/>
        <a:lstStyle/>
        <a:p>
          <a:endParaRPr lang="pt-PT"/>
        </a:p>
      </dgm:t>
    </dgm:pt>
    <dgm:pt modelId="{22B08F58-27CD-431C-B0C7-B5DF9C729BF8}">
      <dgm:prSet phldrT="[Texto]"/>
      <dgm:spPr/>
      <dgm:t>
        <a:bodyPr/>
        <a:lstStyle/>
        <a:p>
          <a:r>
            <a:rPr lang="pt-PT" dirty="0" smtClean="0"/>
            <a:t>doutorandos e mestrandos</a:t>
          </a:r>
          <a:endParaRPr lang="pt-PT" dirty="0"/>
        </a:p>
      </dgm:t>
    </dgm:pt>
    <dgm:pt modelId="{10E0A5B4-F6DF-495B-B3FE-C4CB54D1274D}" type="parTrans" cxnId="{94D5B287-8976-435F-A2F7-5DEC970DD17E}">
      <dgm:prSet/>
      <dgm:spPr/>
      <dgm:t>
        <a:bodyPr/>
        <a:lstStyle/>
        <a:p>
          <a:endParaRPr lang="pt-PT"/>
        </a:p>
      </dgm:t>
    </dgm:pt>
    <dgm:pt modelId="{59EF3AF5-1517-4728-82DF-30ECC3940BA4}" type="sibTrans" cxnId="{94D5B287-8976-435F-A2F7-5DEC970DD17E}">
      <dgm:prSet/>
      <dgm:spPr/>
      <dgm:t>
        <a:bodyPr/>
        <a:lstStyle/>
        <a:p>
          <a:endParaRPr lang="pt-PT"/>
        </a:p>
      </dgm:t>
    </dgm:pt>
    <dgm:pt modelId="{3DA886EC-E404-4BD3-9A73-10981469AD34}">
      <dgm:prSet phldrT="[Texto]"/>
      <dgm:spPr/>
      <dgm:t>
        <a:bodyPr/>
        <a:lstStyle/>
        <a:p>
          <a:r>
            <a:rPr lang="pt-PT" dirty="0" smtClean="0"/>
            <a:t>Linhas de investigação</a:t>
          </a:r>
          <a:endParaRPr lang="pt-PT" dirty="0"/>
        </a:p>
      </dgm:t>
    </dgm:pt>
    <dgm:pt modelId="{78574A95-DEE3-49EF-A95B-8A5A88402FA4}" type="parTrans" cxnId="{002FABEB-6445-47A1-A473-82D9881EBB61}">
      <dgm:prSet/>
      <dgm:spPr/>
      <dgm:t>
        <a:bodyPr/>
        <a:lstStyle/>
        <a:p>
          <a:endParaRPr lang="pt-PT"/>
        </a:p>
      </dgm:t>
    </dgm:pt>
    <dgm:pt modelId="{9CBB4C80-59C9-46E5-B1DB-58E6C28F4C02}" type="sibTrans" cxnId="{002FABEB-6445-47A1-A473-82D9881EBB61}">
      <dgm:prSet/>
      <dgm:spPr/>
      <dgm:t>
        <a:bodyPr/>
        <a:lstStyle/>
        <a:p>
          <a:endParaRPr lang="pt-PT"/>
        </a:p>
      </dgm:t>
    </dgm:pt>
    <dgm:pt modelId="{3DB7C782-5878-4FEC-A8C2-170030C7A317}">
      <dgm:prSet phldrT="[Texto]"/>
      <dgm:spPr/>
      <dgm:t>
        <a:bodyPr/>
        <a:lstStyle/>
        <a:p>
          <a:r>
            <a:rPr lang="pt-PT" dirty="0" smtClean="0"/>
            <a:t>programas</a:t>
          </a:r>
          <a:r>
            <a:rPr lang="pt-PT" baseline="0" dirty="0" smtClean="0"/>
            <a:t> para 5 anos</a:t>
          </a:r>
          <a:endParaRPr lang="pt-PT" dirty="0"/>
        </a:p>
      </dgm:t>
    </dgm:pt>
    <dgm:pt modelId="{276A01DE-5E17-4C24-A521-735513F3DF64}" type="parTrans" cxnId="{482D3D74-A849-4C09-AA3C-371D8CDEB3D5}">
      <dgm:prSet/>
      <dgm:spPr/>
      <dgm:t>
        <a:bodyPr/>
        <a:lstStyle/>
        <a:p>
          <a:endParaRPr lang="pt-PT"/>
        </a:p>
      </dgm:t>
    </dgm:pt>
    <dgm:pt modelId="{9BD2B994-2796-44D1-8F1C-BD660F71E479}" type="sibTrans" cxnId="{482D3D74-A849-4C09-AA3C-371D8CDEB3D5}">
      <dgm:prSet/>
      <dgm:spPr/>
      <dgm:t>
        <a:bodyPr/>
        <a:lstStyle/>
        <a:p>
          <a:endParaRPr lang="pt-PT"/>
        </a:p>
      </dgm:t>
    </dgm:pt>
    <dgm:pt modelId="{F9B74DB4-6984-429F-805E-15A22D2BE979}">
      <dgm:prSet phldrT="[Texto]"/>
      <dgm:spPr/>
      <dgm:t>
        <a:bodyPr/>
        <a:lstStyle/>
        <a:p>
          <a:r>
            <a:rPr lang="pt-PT" dirty="0" smtClean="0"/>
            <a:t>Projectos e parcerias</a:t>
          </a:r>
          <a:endParaRPr lang="pt-PT" dirty="0"/>
        </a:p>
      </dgm:t>
    </dgm:pt>
    <dgm:pt modelId="{42BD50FA-0CCC-451E-8507-65205BEB8CD4}" type="parTrans" cxnId="{045FA3B7-5555-4F2E-8F5C-B41100C569BE}">
      <dgm:prSet/>
      <dgm:spPr/>
      <dgm:t>
        <a:bodyPr/>
        <a:lstStyle/>
        <a:p>
          <a:endParaRPr lang="pt-PT"/>
        </a:p>
      </dgm:t>
    </dgm:pt>
    <dgm:pt modelId="{22AE4485-7728-4B75-9EEA-D15C8062F493}" type="sibTrans" cxnId="{045FA3B7-5555-4F2E-8F5C-B41100C569BE}">
      <dgm:prSet/>
      <dgm:spPr/>
      <dgm:t>
        <a:bodyPr/>
        <a:lstStyle/>
        <a:p>
          <a:endParaRPr lang="pt-PT"/>
        </a:p>
      </dgm:t>
    </dgm:pt>
    <dgm:pt modelId="{75B7FFA6-8342-40A0-93B3-CDFC21B1AB2D}">
      <dgm:prSet phldrT="[Texto]"/>
      <dgm:spPr/>
      <dgm:t>
        <a:bodyPr/>
        <a:lstStyle/>
        <a:p>
          <a:r>
            <a:rPr lang="pt-PT" dirty="0" smtClean="0"/>
            <a:t>sistema educativo</a:t>
          </a:r>
          <a:endParaRPr lang="pt-PT" dirty="0"/>
        </a:p>
      </dgm:t>
    </dgm:pt>
    <dgm:pt modelId="{3CB7824C-BAA8-459E-9C35-B6106653A142}" type="parTrans" cxnId="{934F59F5-5D81-4BA2-8206-F0E5EC998BE4}">
      <dgm:prSet/>
      <dgm:spPr/>
      <dgm:t>
        <a:bodyPr/>
        <a:lstStyle/>
        <a:p>
          <a:endParaRPr lang="pt-PT"/>
        </a:p>
      </dgm:t>
    </dgm:pt>
    <dgm:pt modelId="{11A0FD7A-83A8-449A-B4DD-B5A60D063FD7}" type="sibTrans" cxnId="{934F59F5-5D81-4BA2-8206-F0E5EC998BE4}">
      <dgm:prSet/>
      <dgm:spPr/>
      <dgm:t>
        <a:bodyPr/>
        <a:lstStyle/>
        <a:p>
          <a:endParaRPr lang="pt-PT"/>
        </a:p>
      </dgm:t>
    </dgm:pt>
    <dgm:pt modelId="{33FE67A7-D0F8-4C8B-A472-24DEDD5EC7B4}">
      <dgm:prSet phldrT="[Texto]"/>
      <dgm:spPr/>
      <dgm:t>
        <a:bodyPr/>
        <a:lstStyle/>
        <a:p>
          <a:r>
            <a:rPr lang="pt-PT" dirty="0" smtClean="0"/>
            <a:t>outros parceiros</a:t>
          </a:r>
          <a:endParaRPr lang="pt-PT" dirty="0"/>
        </a:p>
      </dgm:t>
    </dgm:pt>
    <dgm:pt modelId="{4BDDD6E7-4431-4A13-B6C3-13D53C52B9D1}" type="parTrans" cxnId="{2F5FC183-9963-4A84-8D27-EBF56F1EB9D7}">
      <dgm:prSet/>
      <dgm:spPr/>
      <dgm:t>
        <a:bodyPr/>
        <a:lstStyle/>
        <a:p>
          <a:endParaRPr lang="pt-PT"/>
        </a:p>
      </dgm:t>
    </dgm:pt>
    <dgm:pt modelId="{09E19F29-9F99-4DB9-BA20-95C6F032E0ED}" type="sibTrans" cxnId="{2F5FC183-9963-4A84-8D27-EBF56F1EB9D7}">
      <dgm:prSet/>
      <dgm:spPr/>
      <dgm:t>
        <a:bodyPr/>
        <a:lstStyle/>
        <a:p>
          <a:endParaRPr lang="pt-PT"/>
        </a:p>
      </dgm:t>
    </dgm:pt>
    <dgm:pt modelId="{5B682F2E-8EC5-4C56-9813-F726F89DD2B2}">
      <dgm:prSet phldrT="[Texto]"/>
      <dgm:spPr/>
      <dgm:t>
        <a:bodyPr/>
        <a:lstStyle/>
        <a:p>
          <a:endParaRPr lang="pt-PT" dirty="0"/>
        </a:p>
      </dgm:t>
    </dgm:pt>
    <dgm:pt modelId="{9D15179B-7B21-4B27-AD2B-8476DCA4C26C}" type="parTrans" cxnId="{878DA908-987F-424D-8D95-31475166AD5A}">
      <dgm:prSet/>
      <dgm:spPr/>
      <dgm:t>
        <a:bodyPr/>
        <a:lstStyle/>
        <a:p>
          <a:endParaRPr lang="pt-PT"/>
        </a:p>
      </dgm:t>
    </dgm:pt>
    <dgm:pt modelId="{3391CC1A-5E0B-46CB-BEE9-6B77CAB3AD31}" type="sibTrans" cxnId="{878DA908-987F-424D-8D95-31475166AD5A}">
      <dgm:prSet/>
      <dgm:spPr/>
      <dgm:t>
        <a:bodyPr/>
        <a:lstStyle/>
        <a:p>
          <a:endParaRPr lang="pt-PT"/>
        </a:p>
      </dgm:t>
    </dgm:pt>
    <dgm:pt modelId="{43A11DE6-E066-4E0C-A873-8CB9D15AFF76}">
      <dgm:prSet phldrT="[Texto]"/>
      <dgm:spPr/>
      <dgm:t>
        <a:bodyPr/>
        <a:lstStyle/>
        <a:p>
          <a:r>
            <a:rPr lang="pt-PT" dirty="0" smtClean="0"/>
            <a:t>bolseiros</a:t>
          </a:r>
          <a:endParaRPr lang="pt-PT" dirty="0"/>
        </a:p>
      </dgm:t>
    </dgm:pt>
    <dgm:pt modelId="{6022104C-707F-4CA0-B14E-F21B1139EA20}" type="parTrans" cxnId="{68A3EDF8-78EE-4D34-9CB0-BCE5FB117924}">
      <dgm:prSet/>
      <dgm:spPr/>
      <dgm:t>
        <a:bodyPr/>
        <a:lstStyle/>
        <a:p>
          <a:endParaRPr lang="pt-PT"/>
        </a:p>
      </dgm:t>
    </dgm:pt>
    <dgm:pt modelId="{492BBC85-81AB-4B51-A557-744CF5CBDA9B}" type="sibTrans" cxnId="{68A3EDF8-78EE-4D34-9CB0-BCE5FB117924}">
      <dgm:prSet/>
      <dgm:spPr/>
      <dgm:t>
        <a:bodyPr/>
        <a:lstStyle/>
        <a:p>
          <a:endParaRPr lang="pt-PT"/>
        </a:p>
      </dgm:t>
    </dgm:pt>
    <dgm:pt modelId="{A9F53413-0107-4524-8A5E-AB471D1061C5}">
      <dgm:prSet phldrT="[Texto]"/>
      <dgm:spPr/>
      <dgm:t>
        <a:bodyPr/>
        <a:lstStyle/>
        <a:p>
          <a:r>
            <a:rPr lang="pt-PT" dirty="0" smtClean="0"/>
            <a:t>acção estratégica</a:t>
          </a:r>
          <a:endParaRPr lang="pt-PT" dirty="0"/>
        </a:p>
      </dgm:t>
    </dgm:pt>
    <dgm:pt modelId="{F395E7A4-A8AF-46F9-A402-50DB2AD93D1C}" type="parTrans" cxnId="{36BA7954-7916-4842-94D5-571EBC027C6B}">
      <dgm:prSet/>
      <dgm:spPr/>
      <dgm:t>
        <a:bodyPr/>
        <a:lstStyle/>
        <a:p>
          <a:endParaRPr lang="pt-PT"/>
        </a:p>
      </dgm:t>
    </dgm:pt>
    <dgm:pt modelId="{F5693376-3D09-43C3-AD00-6C8F282C94CD}" type="sibTrans" cxnId="{36BA7954-7916-4842-94D5-571EBC027C6B}">
      <dgm:prSet/>
      <dgm:spPr/>
      <dgm:t>
        <a:bodyPr/>
        <a:lstStyle/>
        <a:p>
          <a:endParaRPr lang="pt-PT"/>
        </a:p>
      </dgm:t>
    </dgm:pt>
    <dgm:pt modelId="{66AC6F58-7C83-4F71-92CA-370183719F06}">
      <dgm:prSet phldrT="[Texto]"/>
      <dgm:spPr/>
      <dgm:t>
        <a:bodyPr/>
        <a:lstStyle/>
        <a:p>
          <a:r>
            <a:rPr lang="pt-PT" dirty="0" smtClean="0"/>
            <a:t>organismos comunitários</a:t>
          </a:r>
          <a:endParaRPr lang="pt-PT" dirty="0"/>
        </a:p>
      </dgm:t>
    </dgm:pt>
    <dgm:pt modelId="{399843A9-A548-4411-B393-0574EA23A24D}" type="parTrans" cxnId="{EB818DD6-A20C-4916-B6E2-D5F486F44675}">
      <dgm:prSet/>
      <dgm:spPr/>
      <dgm:t>
        <a:bodyPr/>
        <a:lstStyle/>
        <a:p>
          <a:endParaRPr lang="pt-PT"/>
        </a:p>
      </dgm:t>
    </dgm:pt>
    <dgm:pt modelId="{9BC73078-0240-4D69-B23E-71256E402CBE}" type="sibTrans" cxnId="{EB818DD6-A20C-4916-B6E2-D5F486F44675}">
      <dgm:prSet/>
      <dgm:spPr/>
      <dgm:t>
        <a:bodyPr/>
        <a:lstStyle/>
        <a:p>
          <a:endParaRPr lang="pt-PT"/>
        </a:p>
      </dgm:t>
    </dgm:pt>
    <dgm:pt modelId="{8A9278BA-ADAC-4905-958E-6C9B9191AD1A}">
      <dgm:prSet phldrT="[Texto]"/>
      <dgm:spPr/>
      <dgm:t>
        <a:bodyPr/>
        <a:lstStyle/>
        <a:p>
          <a:r>
            <a:rPr lang="pt-PT" dirty="0" smtClean="0"/>
            <a:t>autarquias</a:t>
          </a:r>
          <a:endParaRPr lang="pt-PT" dirty="0"/>
        </a:p>
      </dgm:t>
    </dgm:pt>
    <dgm:pt modelId="{EC2D22EA-F07E-49FF-BF8E-69F613CD968E}" type="parTrans" cxnId="{7F24544A-27CA-4F3A-9381-B45E81600F0B}">
      <dgm:prSet/>
      <dgm:spPr/>
      <dgm:t>
        <a:bodyPr/>
        <a:lstStyle/>
        <a:p>
          <a:endParaRPr lang="pt-PT"/>
        </a:p>
      </dgm:t>
    </dgm:pt>
    <dgm:pt modelId="{8D1E1BE8-DB6E-4FD9-8659-744140CAAF5F}" type="sibTrans" cxnId="{7F24544A-27CA-4F3A-9381-B45E81600F0B}">
      <dgm:prSet/>
      <dgm:spPr/>
      <dgm:t>
        <a:bodyPr/>
        <a:lstStyle/>
        <a:p>
          <a:endParaRPr lang="pt-PT"/>
        </a:p>
      </dgm:t>
    </dgm:pt>
    <dgm:pt modelId="{3D4F376F-4FF0-468E-BD2B-87780F0B701C}">
      <dgm:prSet phldrT="[Texto]"/>
      <dgm:spPr/>
      <dgm:t>
        <a:bodyPr/>
        <a:lstStyle/>
        <a:p>
          <a:r>
            <a:rPr lang="pt-PT" dirty="0" smtClean="0"/>
            <a:t>entidades governamentais</a:t>
          </a:r>
          <a:endParaRPr lang="pt-PT" dirty="0"/>
        </a:p>
      </dgm:t>
    </dgm:pt>
    <dgm:pt modelId="{BD6BF2E4-E10E-4634-9A68-ACCC9E51459C}" type="parTrans" cxnId="{0F13780F-E29D-40DA-A352-204F449E6EF8}">
      <dgm:prSet/>
      <dgm:spPr/>
    </dgm:pt>
    <dgm:pt modelId="{52A60618-6B79-4132-9374-3704E6BE923B}" type="sibTrans" cxnId="{0F13780F-E29D-40DA-A352-204F449E6EF8}">
      <dgm:prSet/>
      <dgm:spPr/>
    </dgm:pt>
    <dgm:pt modelId="{F1CE586E-63D7-4629-AA98-81287C1A80E6}" type="pres">
      <dgm:prSet presAssocID="{F5C5F03C-0C77-4C66-B9A7-D91F6DE9C03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PT"/>
        </a:p>
      </dgm:t>
    </dgm:pt>
    <dgm:pt modelId="{4A9E53AE-D00C-412A-BA6C-732D0BF56EC3}" type="pres">
      <dgm:prSet presAssocID="{F5C5F03C-0C77-4C66-B9A7-D91F6DE9C035}" presName="tSp" presStyleCnt="0"/>
      <dgm:spPr/>
    </dgm:pt>
    <dgm:pt modelId="{E4512B6F-F289-4259-9C7F-CC4CE03C926B}" type="pres">
      <dgm:prSet presAssocID="{F5C5F03C-0C77-4C66-B9A7-D91F6DE9C035}" presName="bSp" presStyleCnt="0"/>
      <dgm:spPr/>
    </dgm:pt>
    <dgm:pt modelId="{8E8A1C04-47E3-4F33-8687-D6FC7E7EC4A5}" type="pres">
      <dgm:prSet presAssocID="{F5C5F03C-0C77-4C66-B9A7-D91F6DE9C035}" presName="process" presStyleCnt="0"/>
      <dgm:spPr/>
    </dgm:pt>
    <dgm:pt modelId="{1F1E380C-35C0-4F53-B614-863713169212}" type="pres">
      <dgm:prSet presAssocID="{5E82F219-1B56-402A-AD63-59F8E4807530}" presName="composite1" presStyleCnt="0"/>
      <dgm:spPr/>
    </dgm:pt>
    <dgm:pt modelId="{A4DF75EC-8DAF-433E-8B1E-52E661C07853}" type="pres">
      <dgm:prSet presAssocID="{5E82F219-1B56-402A-AD63-59F8E4807530}" presName="dummyNode1" presStyleLbl="node1" presStyleIdx="0" presStyleCnt="3"/>
      <dgm:spPr/>
    </dgm:pt>
    <dgm:pt modelId="{2E58E908-0469-4F97-9CCD-103D9E14311A}" type="pres">
      <dgm:prSet presAssocID="{5E82F219-1B56-402A-AD63-59F8E4807530}" presName="childNode1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329D69CD-7E7C-4353-B800-F507B6825015}" type="pres">
      <dgm:prSet presAssocID="{5E82F219-1B56-402A-AD63-59F8E4807530}" presName="childNode1tx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1834D7C8-3E75-4F37-836F-46D454D173BF}" type="pres">
      <dgm:prSet presAssocID="{5E82F219-1B56-402A-AD63-59F8E4807530}" presName="parentNode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AC20F774-58B8-49A7-967D-2DC4277D0CE0}" type="pres">
      <dgm:prSet presAssocID="{5E82F219-1B56-402A-AD63-59F8E4807530}" presName="connSite1" presStyleCnt="0"/>
      <dgm:spPr/>
    </dgm:pt>
    <dgm:pt modelId="{6112CC4D-325D-4824-8F96-CA75184A45FB}" type="pres">
      <dgm:prSet presAssocID="{F9E7EF81-1435-4B6E-8AA7-F44DE5B8E414}" presName="Name9" presStyleLbl="sibTrans2D1" presStyleIdx="0" presStyleCnt="2"/>
      <dgm:spPr/>
      <dgm:t>
        <a:bodyPr/>
        <a:lstStyle/>
        <a:p>
          <a:endParaRPr lang="pt-PT"/>
        </a:p>
      </dgm:t>
    </dgm:pt>
    <dgm:pt modelId="{AEED8E43-41E6-4792-B652-93CF83AFE37B}" type="pres">
      <dgm:prSet presAssocID="{3DA886EC-E404-4BD3-9A73-10981469AD34}" presName="composite2" presStyleCnt="0"/>
      <dgm:spPr/>
    </dgm:pt>
    <dgm:pt modelId="{FAB19B4F-7375-4C5F-800C-B63E978E38C7}" type="pres">
      <dgm:prSet presAssocID="{3DA886EC-E404-4BD3-9A73-10981469AD34}" presName="dummyNode2" presStyleLbl="node1" presStyleIdx="0" presStyleCnt="3"/>
      <dgm:spPr/>
    </dgm:pt>
    <dgm:pt modelId="{16A078AD-D6E7-4975-A51F-5D6174170345}" type="pres">
      <dgm:prSet presAssocID="{3DA886EC-E404-4BD3-9A73-10981469AD34}" presName="childNode2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CEFE7795-8D3D-428F-85DF-A4350C82AAC0}" type="pres">
      <dgm:prSet presAssocID="{3DA886EC-E404-4BD3-9A73-10981469AD34}" presName="childNode2tx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09128B16-0A5D-417B-906A-108B6F1B9560}" type="pres">
      <dgm:prSet presAssocID="{3DA886EC-E404-4BD3-9A73-10981469AD34}" presName="parentNode2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F139E626-A506-453A-A75F-95BA41F60730}" type="pres">
      <dgm:prSet presAssocID="{3DA886EC-E404-4BD3-9A73-10981469AD34}" presName="connSite2" presStyleCnt="0"/>
      <dgm:spPr/>
    </dgm:pt>
    <dgm:pt modelId="{088AEA2F-5795-42D7-ADBC-487F7DEF448E}" type="pres">
      <dgm:prSet presAssocID="{9CBB4C80-59C9-46E5-B1DB-58E6C28F4C02}" presName="Name18" presStyleLbl="sibTrans2D1" presStyleIdx="1" presStyleCnt="2"/>
      <dgm:spPr/>
      <dgm:t>
        <a:bodyPr/>
        <a:lstStyle/>
        <a:p>
          <a:endParaRPr lang="pt-PT"/>
        </a:p>
      </dgm:t>
    </dgm:pt>
    <dgm:pt modelId="{25942446-774E-42EF-A376-2E2FFB6DF382}" type="pres">
      <dgm:prSet presAssocID="{F9B74DB4-6984-429F-805E-15A22D2BE979}" presName="composite1" presStyleCnt="0"/>
      <dgm:spPr/>
    </dgm:pt>
    <dgm:pt modelId="{5A37E2A4-E718-4DFD-89B9-86B60999F42B}" type="pres">
      <dgm:prSet presAssocID="{F9B74DB4-6984-429F-805E-15A22D2BE979}" presName="dummyNode1" presStyleLbl="node1" presStyleIdx="1" presStyleCnt="3"/>
      <dgm:spPr/>
    </dgm:pt>
    <dgm:pt modelId="{5A446837-C6D0-412A-97FB-90F3A6A78F20}" type="pres">
      <dgm:prSet presAssocID="{F9B74DB4-6984-429F-805E-15A22D2BE979}" presName="childNode1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26572FCB-5EC5-4F88-AEEF-6EF5BF108C6C}" type="pres">
      <dgm:prSet presAssocID="{F9B74DB4-6984-429F-805E-15A22D2BE979}" presName="childNode1tx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E974455E-B372-40FF-ACB3-D8D1B82DAA76}" type="pres">
      <dgm:prSet presAssocID="{F9B74DB4-6984-429F-805E-15A22D2BE979}" presName="parentNode1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DB66DB2C-0412-4276-A118-E5484F1732F8}" type="pres">
      <dgm:prSet presAssocID="{F9B74DB4-6984-429F-805E-15A22D2BE979}" presName="connSite1" presStyleCnt="0"/>
      <dgm:spPr/>
    </dgm:pt>
  </dgm:ptLst>
  <dgm:cxnLst>
    <dgm:cxn modelId="{482D3D74-A849-4C09-AA3C-371D8CDEB3D5}" srcId="{3DA886EC-E404-4BD3-9A73-10981469AD34}" destId="{3DB7C782-5878-4FEC-A8C2-170030C7A317}" srcOrd="0" destOrd="0" parTransId="{276A01DE-5E17-4C24-A521-735513F3DF64}" sibTransId="{9BD2B994-2796-44D1-8F1C-BD660F71E479}"/>
    <dgm:cxn modelId="{2AFC9C1F-DF1A-4C4B-BCF3-B96A2F12C023}" type="presOf" srcId="{5B682F2E-8EC5-4C56-9813-F726F89DD2B2}" destId="{16A078AD-D6E7-4975-A51F-5D6174170345}" srcOrd="0" destOrd="2" presId="urn:microsoft.com/office/officeart/2005/8/layout/hProcess4"/>
    <dgm:cxn modelId="{BC493377-7A4A-4DF7-91CF-66739B6A4733}" type="presOf" srcId="{8A9278BA-ADAC-4905-958E-6C9B9191AD1A}" destId="{26572FCB-5EC5-4F88-AEEF-6EF5BF108C6C}" srcOrd="1" destOrd="2" presId="urn:microsoft.com/office/officeart/2005/8/layout/hProcess4"/>
    <dgm:cxn modelId="{D6917E55-4C1C-4052-91E4-121D9A76773F}" type="presOf" srcId="{75B7FFA6-8342-40A0-93B3-CDFC21B1AB2D}" destId="{5A446837-C6D0-412A-97FB-90F3A6A78F20}" srcOrd="0" destOrd="0" presId="urn:microsoft.com/office/officeart/2005/8/layout/hProcess4"/>
    <dgm:cxn modelId="{66FA7309-C407-447E-B153-3C0278BA4CAC}" type="presOf" srcId="{43A11DE6-E066-4E0C-A873-8CB9D15AFF76}" destId="{329D69CD-7E7C-4353-B800-F507B6825015}" srcOrd="1" destOrd="2" presId="urn:microsoft.com/office/officeart/2005/8/layout/hProcess4"/>
    <dgm:cxn modelId="{D3336294-AECF-4A38-A1E4-9607BB2F83D7}" type="presOf" srcId="{81893E65-9654-49F8-85B1-1FB18D76E879}" destId="{2E58E908-0469-4F97-9CCD-103D9E14311A}" srcOrd="0" destOrd="0" presId="urn:microsoft.com/office/officeart/2005/8/layout/hProcess4"/>
    <dgm:cxn modelId="{00778E0E-AADD-4BB9-8379-00A6339EDAF2}" type="presOf" srcId="{A9F53413-0107-4524-8A5E-AB471D1061C5}" destId="{CEFE7795-8D3D-428F-85DF-A4350C82AAC0}" srcOrd="1" destOrd="1" presId="urn:microsoft.com/office/officeart/2005/8/layout/hProcess4"/>
    <dgm:cxn modelId="{530F26A9-07F8-4F00-B021-A8171F85D5EC}" type="presOf" srcId="{9CBB4C80-59C9-46E5-B1DB-58E6C28F4C02}" destId="{088AEA2F-5795-42D7-ADBC-487F7DEF448E}" srcOrd="0" destOrd="0" presId="urn:microsoft.com/office/officeart/2005/8/layout/hProcess4"/>
    <dgm:cxn modelId="{7F24544A-27CA-4F3A-9381-B45E81600F0B}" srcId="{F9B74DB4-6984-429F-805E-15A22D2BE979}" destId="{8A9278BA-ADAC-4905-958E-6C9B9191AD1A}" srcOrd="2" destOrd="0" parTransId="{EC2D22EA-F07E-49FF-BF8E-69F613CD968E}" sibTransId="{8D1E1BE8-DB6E-4FD9-8659-744140CAAF5F}"/>
    <dgm:cxn modelId="{878DA908-987F-424D-8D95-31475166AD5A}" srcId="{3DA886EC-E404-4BD3-9A73-10981469AD34}" destId="{5B682F2E-8EC5-4C56-9813-F726F89DD2B2}" srcOrd="2" destOrd="0" parTransId="{9D15179B-7B21-4B27-AD2B-8476DCA4C26C}" sibTransId="{3391CC1A-5E0B-46CB-BEE9-6B77CAB3AD31}"/>
    <dgm:cxn modelId="{BE82B1FE-44CA-4405-8638-F4D52B18439F}" type="presOf" srcId="{3DB7C782-5878-4FEC-A8C2-170030C7A317}" destId="{CEFE7795-8D3D-428F-85DF-A4350C82AAC0}" srcOrd="1" destOrd="0" presId="urn:microsoft.com/office/officeart/2005/8/layout/hProcess4"/>
    <dgm:cxn modelId="{56592D97-B692-440F-A36E-44B90BBB0738}" type="presOf" srcId="{8A9278BA-ADAC-4905-958E-6C9B9191AD1A}" destId="{5A446837-C6D0-412A-97FB-90F3A6A78F20}" srcOrd="0" destOrd="2" presId="urn:microsoft.com/office/officeart/2005/8/layout/hProcess4"/>
    <dgm:cxn modelId="{5F80EA91-F294-4A4D-8A13-4EC972A047F6}" type="presOf" srcId="{3DA886EC-E404-4BD3-9A73-10981469AD34}" destId="{09128B16-0A5D-417B-906A-108B6F1B9560}" srcOrd="0" destOrd="0" presId="urn:microsoft.com/office/officeart/2005/8/layout/hProcess4"/>
    <dgm:cxn modelId="{55E5C926-3193-4F1B-A7E8-9D57BBD3B275}" type="presOf" srcId="{5B682F2E-8EC5-4C56-9813-F726F89DD2B2}" destId="{CEFE7795-8D3D-428F-85DF-A4350C82AAC0}" srcOrd="1" destOrd="2" presId="urn:microsoft.com/office/officeart/2005/8/layout/hProcess4"/>
    <dgm:cxn modelId="{4147EAEE-6426-4044-A115-53A19B0F7CFC}" type="presOf" srcId="{75B7FFA6-8342-40A0-93B3-CDFC21B1AB2D}" destId="{26572FCB-5EC5-4F88-AEEF-6EF5BF108C6C}" srcOrd="1" destOrd="0" presId="urn:microsoft.com/office/officeart/2005/8/layout/hProcess4"/>
    <dgm:cxn modelId="{36BE9E7B-EE1F-40B4-A583-267938E8B06D}" type="presOf" srcId="{3DB7C782-5878-4FEC-A8C2-170030C7A317}" destId="{16A078AD-D6E7-4975-A51F-5D6174170345}" srcOrd="0" destOrd="0" presId="urn:microsoft.com/office/officeart/2005/8/layout/hProcess4"/>
    <dgm:cxn modelId="{0F13780F-E29D-40DA-A352-204F449E6EF8}" srcId="{F9B74DB4-6984-429F-805E-15A22D2BE979}" destId="{3D4F376F-4FF0-468E-BD2B-87780F0B701C}" srcOrd="3" destOrd="0" parTransId="{BD6BF2E4-E10E-4634-9A68-ACCC9E51459C}" sibTransId="{52A60618-6B79-4132-9374-3704E6BE923B}"/>
    <dgm:cxn modelId="{286AF14E-14A6-4740-8354-DFD86236B607}" type="presOf" srcId="{66AC6F58-7C83-4F71-92CA-370183719F06}" destId="{5A446837-C6D0-412A-97FB-90F3A6A78F20}" srcOrd="0" destOrd="1" presId="urn:microsoft.com/office/officeart/2005/8/layout/hProcess4"/>
    <dgm:cxn modelId="{2A8DAA7A-5AAB-465F-82C9-68DA8A9C064D}" srcId="{F5C5F03C-0C77-4C66-B9A7-D91F6DE9C035}" destId="{5E82F219-1B56-402A-AD63-59F8E4807530}" srcOrd="0" destOrd="0" parTransId="{E3514027-528F-4AEA-A001-96102C7C1E1D}" sibTransId="{F9E7EF81-1435-4B6E-8AA7-F44DE5B8E414}"/>
    <dgm:cxn modelId="{5CC742BD-8BF9-434B-B7B8-EE4C487EE086}" type="presOf" srcId="{33FE67A7-D0F8-4C8B-A472-24DEDD5EC7B4}" destId="{26572FCB-5EC5-4F88-AEEF-6EF5BF108C6C}" srcOrd="1" destOrd="4" presId="urn:microsoft.com/office/officeart/2005/8/layout/hProcess4"/>
    <dgm:cxn modelId="{BF5F5934-65B3-4BDF-AC10-3F01644FB2ED}" type="presOf" srcId="{81893E65-9654-49F8-85B1-1FB18D76E879}" destId="{329D69CD-7E7C-4353-B800-F507B6825015}" srcOrd="1" destOrd="0" presId="urn:microsoft.com/office/officeart/2005/8/layout/hProcess4"/>
    <dgm:cxn modelId="{057F268C-E529-48F6-B86C-F4A18BAC2C9E}" type="presOf" srcId="{F5C5F03C-0C77-4C66-B9A7-D91F6DE9C035}" destId="{F1CE586E-63D7-4629-AA98-81287C1A80E6}" srcOrd="0" destOrd="0" presId="urn:microsoft.com/office/officeart/2005/8/layout/hProcess4"/>
    <dgm:cxn modelId="{5F4AD7BB-BE4E-48E5-9AF9-F5B41C298959}" type="presOf" srcId="{5E82F219-1B56-402A-AD63-59F8E4807530}" destId="{1834D7C8-3E75-4F37-836F-46D454D173BF}" srcOrd="0" destOrd="0" presId="urn:microsoft.com/office/officeart/2005/8/layout/hProcess4"/>
    <dgm:cxn modelId="{B587E7F0-549C-47DF-B20D-8272F89F9D8D}" type="presOf" srcId="{22B08F58-27CD-431C-B0C7-B5DF9C729BF8}" destId="{329D69CD-7E7C-4353-B800-F507B6825015}" srcOrd="1" destOrd="1" presId="urn:microsoft.com/office/officeart/2005/8/layout/hProcess4"/>
    <dgm:cxn modelId="{115A8384-F481-4709-9E3F-ABEBBEB4524A}" type="presOf" srcId="{3D4F376F-4FF0-468E-BD2B-87780F0B701C}" destId="{5A446837-C6D0-412A-97FB-90F3A6A78F20}" srcOrd="0" destOrd="3" presId="urn:microsoft.com/office/officeart/2005/8/layout/hProcess4"/>
    <dgm:cxn modelId="{934F59F5-5D81-4BA2-8206-F0E5EC998BE4}" srcId="{F9B74DB4-6984-429F-805E-15A22D2BE979}" destId="{75B7FFA6-8342-40A0-93B3-CDFC21B1AB2D}" srcOrd="0" destOrd="0" parTransId="{3CB7824C-BAA8-459E-9C35-B6106653A142}" sibTransId="{11A0FD7A-83A8-449A-B4DD-B5A60D063FD7}"/>
    <dgm:cxn modelId="{EB818DD6-A20C-4916-B6E2-D5F486F44675}" srcId="{F9B74DB4-6984-429F-805E-15A22D2BE979}" destId="{66AC6F58-7C83-4F71-92CA-370183719F06}" srcOrd="1" destOrd="0" parTransId="{399843A9-A548-4411-B393-0574EA23A24D}" sibTransId="{9BC73078-0240-4D69-B23E-71256E402CBE}"/>
    <dgm:cxn modelId="{005B8A25-C81C-4FF6-A54E-3B1F6E98E272}" type="presOf" srcId="{F9B74DB4-6984-429F-805E-15A22D2BE979}" destId="{E974455E-B372-40FF-ACB3-D8D1B82DAA76}" srcOrd="0" destOrd="0" presId="urn:microsoft.com/office/officeart/2005/8/layout/hProcess4"/>
    <dgm:cxn modelId="{36BA7954-7916-4842-94D5-571EBC027C6B}" srcId="{3DA886EC-E404-4BD3-9A73-10981469AD34}" destId="{A9F53413-0107-4524-8A5E-AB471D1061C5}" srcOrd="1" destOrd="0" parTransId="{F395E7A4-A8AF-46F9-A402-50DB2AD93D1C}" sibTransId="{F5693376-3D09-43C3-AD00-6C8F282C94CD}"/>
    <dgm:cxn modelId="{68A3EDF8-78EE-4D34-9CB0-BCE5FB117924}" srcId="{5E82F219-1B56-402A-AD63-59F8E4807530}" destId="{43A11DE6-E066-4E0C-A873-8CB9D15AFF76}" srcOrd="2" destOrd="0" parTransId="{6022104C-707F-4CA0-B14E-F21B1139EA20}" sibTransId="{492BBC85-81AB-4B51-A557-744CF5CBDA9B}"/>
    <dgm:cxn modelId="{55858F2A-9AA7-4E8C-8FAB-EC75059CE50F}" type="presOf" srcId="{22B08F58-27CD-431C-B0C7-B5DF9C729BF8}" destId="{2E58E908-0469-4F97-9CCD-103D9E14311A}" srcOrd="0" destOrd="1" presId="urn:microsoft.com/office/officeart/2005/8/layout/hProcess4"/>
    <dgm:cxn modelId="{94D5B287-8976-435F-A2F7-5DEC970DD17E}" srcId="{5E82F219-1B56-402A-AD63-59F8E4807530}" destId="{22B08F58-27CD-431C-B0C7-B5DF9C729BF8}" srcOrd="1" destOrd="0" parTransId="{10E0A5B4-F6DF-495B-B3FE-C4CB54D1274D}" sibTransId="{59EF3AF5-1517-4728-82DF-30ECC3940BA4}"/>
    <dgm:cxn modelId="{F6C8DB81-2B47-4E72-B18D-D2935E879E3A}" srcId="{5E82F219-1B56-402A-AD63-59F8E4807530}" destId="{81893E65-9654-49F8-85B1-1FB18D76E879}" srcOrd="0" destOrd="0" parTransId="{5450636C-F1BC-449C-B666-28565B5A04C5}" sibTransId="{EB5C63B2-0967-4228-8511-3E2471B21848}"/>
    <dgm:cxn modelId="{F00B3872-8A20-482C-9AC3-DFBA87479D35}" type="presOf" srcId="{A9F53413-0107-4524-8A5E-AB471D1061C5}" destId="{16A078AD-D6E7-4975-A51F-5D6174170345}" srcOrd="0" destOrd="1" presId="urn:microsoft.com/office/officeart/2005/8/layout/hProcess4"/>
    <dgm:cxn modelId="{201E1298-F609-4B00-90D7-08E18471B6BE}" type="presOf" srcId="{66AC6F58-7C83-4F71-92CA-370183719F06}" destId="{26572FCB-5EC5-4F88-AEEF-6EF5BF108C6C}" srcOrd="1" destOrd="1" presId="urn:microsoft.com/office/officeart/2005/8/layout/hProcess4"/>
    <dgm:cxn modelId="{67C9C017-095C-47C6-9B17-0BEC58F6C37B}" type="presOf" srcId="{33FE67A7-D0F8-4C8B-A472-24DEDD5EC7B4}" destId="{5A446837-C6D0-412A-97FB-90F3A6A78F20}" srcOrd="0" destOrd="4" presId="urn:microsoft.com/office/officeart/2005/8/layout/hProcess4"/>
    <dgm:cxn modelId="{1DABD070-B5FF-40E0-ABA8-BF8183D60E10}" type="presOf" srcId="{F9E7EF81-1435-4B6E-8AA7-F44DE5B8E414}" destId="{6112CC4D-325D-4824-8F96-CA75184A45FB}" srcOrd="0" destOrd="0" presId="urn:microsoft.com/office/officeart/2005/8/layout/hProcess4"/>
    <dgm:cxn modelId="{52BFE0D4-0307-4F36-8BE3-F0C9B5D90E6D}" type="presOf" srcId="{3D4F376F-4FF0-468E-BD2B-87780F0B701C}" destId="{26572FCB-5EC5-4F88-AEEF-6EF5BF108C6C}" srcOrd="1" destOrd="3" presId="urn:microsoft.com/office/officeart/2005/8/layout/hProcess4"/>
    <dgm:cxn modelId="{1C1909BF-76D6-4C8F-A595-35F3171732D4}" type="presOf" srcId="{43A11DE6-E066-4E0C-A873-8CB9D15AFF76}" destId="{2E58E908-0469-4F97-9CCD-103D9E14311A}" srcOrd="0" destOrd="2" presId="urn:microsoft.com/office/officeart/2005/8/layout/hProcess4"/>
    <dgm:cxn modelId="{2F5FC183-9963-4A84-8D27-EBF56F1EB9D7}" srcId="{F9B74DB4-6984-429F-805E-15A22D2BE979}" destId="{33FE67A7-D0F8-4C8B-A472-24DEDD5EC7B4}" srcOrd="4" destOrd="0" parTransId="{4BDDD6E7-4431-4A13-B6C3-13D53C52B9D1}" sibTransId="{09E19F29-9F99-4DB9-BA20-95C6F032E0ED}"/>
    <dgm:cxn modelId="{002FABEB-6445-47A1-A473-82D9881EBB61}" srcId="{F5C5F03C-0C77-4C66-B9A7-D91F6DE9C035}" destId="{3DA886EC-E404-4BD3-9A73-10981469AD34}" srcOrd="1" destOrd="0" parTransId="{78574A95-DEE3-49EF-A95B-8A5A88402FA4}" sibTransId="{9CBB4C80-59C9-46E5-B1DB-58E6C28F4C02}"/>
    <dgm:cxn modelId="{045FA3B7-5555-4F2E-8F5C-B41100C569BE}" srcId="{F5C5F03C-0C77-4C66-B9A7-D91F6DE9C035}" destId="{F9B74DB4-6984-429F-805E-15A22D2BE979}" srcOrd="2" destOrd="0" parTransId="{42BD50FA-0CCC-451E-8507-65205BEB8CD4}" sibTransId="{22AE4485-7728-4B75-9EEA-D15C8062F493}"/>
    <dgm:cxn modelId="{2BD0E9CE-FE66-4572-9299-112E0D0390BB}" type="presParOf" srcId="{F1CE586E-63D7-4629-AA98-81287C1A80E6}" destId="{4A9E53AE-D00C-412A-BA6C-732D0BF56EC3}" srcOrd="0" destOrd="0" presId="urn:microsoft.com/office/officeart/2005/8/layout/hProcess4"/>
    <dgm:cxn modelId="{A7B4C2CA-619D-4B42-ADC2-8AA26BDC2329}" type="presParOf" srcId="{F1CE586E-63D7-4629-AA98-81287C1A80E6}" destId="{E4512B6F-F289-4259-9C7F-CC4CE03C926B}" srcOrd="1" destOrd="0" presId="urn:microsoft.com/office/officeart/2005/8/layout/hProcess4"/>
    <dgm:cxn modelId="{53CE9102-3BB3-492B-86E0-BA1FC977856C}" type="presParOf" srcId="{F1CE586E-63D7-4629-AA98-81287C1A80E6}" destId="{8E8A1C04-47E3-4F33-8687-D6FC7E7EC4A5}" srcOrd="2" destOrd="0" presId="urn:microsoft.com/office/officeart/2005/8/layout/hProcess4"/>
    <dgm:cxn modelId="{16592509-8B22-46CA-B79F-D3ADBB881A3D}" type="presParOf" srcId="{8E8A1C04-47E3-4F33-8687-D6FC7E7EC4A5}" destId="{1F1E380C-35C0-4F53-B614-863713169212}" srcOrd="0" destOrd="0" presId="urn:microsoft.com/office/officeart/2005/8/layout/hProcess4"/>
    <dgm:cxn modelId="{C881776D-D568-48EE-A21B-FE083E1A6A7E}" type="presParOf" srcId="{1F1E380C-35C0-4F53-B614-863713169212}" destId="{A4DF75EC-8DAF-433E-8B1E-52E661C07853}" srcOrd="0" destOrd="0" presId="urn:microsoft.com/office/officeart/2005/8/layout/hProcess4"/>
    <dgm:cxn modelId="{8B515B20-F834-49A6-B4FE-C4E62F872CE6}" type="presParOf" srcId="{1F1E380C-35C0-4F53-B614-863713169212}" destId="{2E58E908-0469-4F97-9CCD-103D9E14311A}" srcOrd="1" destOrd="0" presId="urn:microsoft.com/office/officeart/2005/8/layout/hProcess4"/>
    <dgm:cxn modelId="{074C6EBA-1A2E-4EF7-8A2C-73F261AB92BC}" type="presParOf" srcId="{1F1E380C-35C0-4F53-B614-863713169212}" destId="{329D69CD-7E7C-4353-B800-F507B6825015}" srcOrd="2" destOrd="0" presId="urn:microsoft.com/office/officeart/2005/8/layout/hProcess4"/>
    <dgm:cxn modelId="{598D1D0E-AE29-49AC-B46A-323BFDF60298}" type="presParOf" srcId="{1F1E380C-35C0-4F53-B614-863713169212}" destId="{1834D7C8-3E75-4F37-836F-46D454D173BF}" srcOrd="3" destOrd="0" presId="urn:microsoft.com/office/officeart/2005/8/layout/hProcess4"/>
    <dgm:cxn modelId="{D822C296-D2F8-4D01-BF8F-99F0ABBF68BB}" type="presParOf" srcId="{1F1E380C-35C0-4F53-B614-863713169212}" destId="{AC20F774-58B8-49A7-967D-2DC4277D0CE0}" srcOrd="4" destOrd="0" presId="urn:microsoft.com/office/officeart/2005/8/layout/hProcess4"/>
    <dgm:cxn modelId="{4C701BF1-10E9-4E61-AEF1-710FFE067EE6}" type="presParOf" srcId="{8E8A1C04-47E3-4F33-8687-D6FC7E7EC4A5}" destId="{6112CC4D-325D-4824-8F96-CA75184A45FB}" srcOrd="1" destOrd="0" presId="urn:microsoft.com/office/officeart/2005/8/layout/hProcess4"/>
    <dgm:cxn modelId="{BE32ABF6-3273-4F9A-A527-21C67674E482}" type="presParOf" srcId="{8E8A1C04-47E3-4F33-8687-D6FC7E7EC4A5}" destId="{AEED8E43-41E6-4792-B652-93CF83AFE37B}" srcOrd="2" destOrd="0" presId="urn:microsoft.com/office/officeart/2005/8/layout/hProcess4"/>
    <dgm:cxn modelId="{9B90BA21-D102-483E-910C-6DECBCFA3425}" type="presParOf" srcId="{AEED8E43-41E6-4792-B652-93CF83AFE37B}" destId="{FAB19B4F-7375-4C5F-800C-B63E978E38C7}" srcOrd="0" destOrd="0" presId="urn:microsoft.com/office/officeart/2005/8/layout/hProcess4"/>
    <dgm:cxn modelId="{2F712EE1-EF87-472E-978B-9401FEC798BA}" type="presParOf" srcId="{AEED8E43-41E6-4792-B652-93CF83AFE37B}" destId="{16A078AD-D6E7-4975-A51F-5D6174170345}" srcOrd="1" destOrd="0" presId="urn:microsoft.com/office/officeart/2005/8/layout/hProcess4"/>
    <dgm:cxn modelId="{348B9577-D3FA-494D-89FF-F7B80B9C5EB3}" type="presParOf" srcId="{AEED8E43-41E6-4792-B652-93CF83AFE37B}" destId="{CEFE7795-8D3D-428F-85DF-A4350C82AAC0}" srcOrd="2" destOrd="0" presId="urn:microsoft.com/office/officeart/2005/8/layout/hProcess4"/>
    <dgm:cxn modelId="{FC050EDC-B4FF-4E9A-AACF-AFF07CBC6190}" type="presParOf" srcId="{AEED8E43-41E6-4792-B652-93CF83AFE37B}" destId="{09128B16-0A5D-417B-906A-108B6F1B9560}" srcOrd="3" destOrd="0" presId="urn:microsoft.com/office/officeart/2005/8/layout/hProcess4"/>
    <dgm:cxn modelId="{F3829B2A-D370-4E65-90AE-73B51099C194}" type="presParOf" srcId="{AEED8E43-41E6-4792-B652-93CF83AFE37B}" destId="{F139E626-A506-453A-A75F-95BA41F60730}" srcOrd="4" destOrd="0" presId="urn:microsoft.com/office/officeart/2005/8/layout/hProcess4"/>
    <dgm:cxn modelId="{234D76EB-F300-41A0-AB6F-3FA1F5DE3689}" type="presParOf" srcId="{8E8A1C04-47E3-4F33-8687-D6FC7E7EC4A5}" destId="{088AEA2F-5795-42D7-ADBC-487F7DEF448E}" srcOrd="3" destOrd="0" presId="urn:microsoft.com/office/officeart/2005/8/layout/hProcess4"/>
    <dgm:cxn modelId="{DAE94E0D-E7C6-4595-AA64-C81BA06AF11D}" type="presParOf" srcId="{8E8A1C04-47E3-4F33-8687-D6FC7E7EC4A5}" destId="{25942446-774E-42EF-A376-2E2FFB6DF382}" srcOrd="4" destOrd="0" presId="urn:microsoft.com/office/officeart/2005/8/layout/hProcess4"/>
    <dgm:cxn modelId="{2FA53552-234B-40BE-99D7-B1350E6CBE04}" type="presParOf" srcId="{25942446-774E-42EF-A376-2E2FFB6DF382}" destId="{5A37E2A4-E718-4DFD-89B9-86B60999F42B}" srcOrd="0" destOrd="0" presId="urn:microsoft.com/office/officeart/2005/8/layout/hProcess4"/>
    <dgm:cxn modelId="{E3C7D729-A3B1-442C-8CD7-B3ED9582CF0B}" type="presParOf" srcId="{25942446-774E-42EF-A376-2E2FFB6DF382}" destId="{5A446837-C6D0-412A-97FB-90F3A6A78F20}" srcOrd="1" destOrd="0" presId="urn:microsoft.com/office/officeart/2005/8/layout/hProcess4"/>
    <dgm:cxn modelId="{D7ABBADC-A1C8-46DF-B7B1-1BAD5A8DABDD}" type="presParOf" srcId="{25942446-774E-42EF-A376-2E2FFB6DF382}" destId="{26572FCB-5EC5-4F88-AEEF-6EF5BF108C6C}" srcOrd="2" destOrd="0" presId="urn:microsoft.com/office/officeart/2005/8/layout/hProcess4"/>
    <dgm:cxn modelId="{7A2706AE-730D-4776-91F4-BE74EE044020}" type="presParOf" srcId="{25942446-774E-42EF-A376-2E2FFB6DF382}" destId="{E974455E-B372-40FF-ACB3-D8D1B82DAA76}" srcOrd="3" destOrd="0" presId="urn:microsoft.com/office/officeart/2005/8/layout/hProcess4"/>
    <dgm:cxn modelId="{CC16A28C-CD68-4924-86FC-5E96AE4B71C8}" type="presParOf" srcId="{25942446-774E-42EF-A376-2E2FFB6DF382}" destId="{DB66DB2C-0412-4276-A118-E5484F1732F8}" srcOrd="4" destOrd="0" presId="urn:microsoft.com/office/officeart/2005/8/layout/hProcess4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5C5F03C-0C77-4C66-B9A7-D91F6DE9C035}" type="doc">
      <dgm:prSet loTypeId="urn:microsoft.com/office/officeart/2005/8/layout/hProcess4" loCatId="process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pt-PT"/>
        </a:p>
      </dgm:t>
    </dgm:pt>
    <dgm:pt modelId="{5E82F219-1B56-402A-AD63-59F8E4807530}">
      <dgm:prSet phldrT="[Texto]"/>
      <dgm:spPr/>
      <dgm:t>
        <a:bodyPr/>
        <a:lstStyle/>
        <a:p>
          <a:r>
            <a:rPr lang="pt-PT" dirty="0" smtClean="0"/>
            <a:t>no IE</a:t>
          </a:r>
          <a:endParaRPr lang="pt-PT" dirty="0"/>
        </a:p>
      </dgm:t>
    </dgm:pt>
    <dgm:pt modelId="{E3514027-528F-4AEA-A001-96102C7C1E1D}" type="parTrans" cxnId="{2A8DAA7A-5AAB-465F-82C9-68DA8A9C064D}">
      <dgm:prSet/>
      <dgm:spPr/>
      <dgm:t>
        <a:bodyPr/>
        <a:lstStyle/>
        <a:p>
          <a:endParaRPr lang="pt-PT"/>
        </a:p>
      </dgm:t>
    </dgm:pt>
    <dgm:pt modelId="{F9E7EF81-1435-4B6E-8AA7-F44DE5B8E414}" type="sibTrans" cxnId="{2A8DAA7A-5AAB-465F-82C9-68DA8A9C064D}">
      <dgm:prSet/>
      <dgm:spPr>
        <a:solidFill>
          <a:schemeClr val="bg1"/>
        </a:solidFill>
      </dgm:spPr>
      <dgm:t>
        <a:bodyPr/>
        <a:lstStyle/>
        <a:p>
          <a:endParaRPr lang="pt-PT"/>
        </a:p>
      </dgm:t>
    </dgm:pt>
    <dgm:pt modelId="{81893E65-9654-49F8-85B1-1FB18D76E879}">
      <dgm:prSet phldrT="[Texto]"/>
      <dgm:spPr/>
      <dgm:t>
        <a:bodyPr/>
        <a:lstStyle/>
        <a:p>
          <a:r>
            <a:rPr lang="pt-PT" dirty="0" smtClean="0"/>
            <a:t> formação graduada</a:t>
          </a:r>
          <a:endParaRPr lang="pt-PT" dirty="0"/>
        </a:p>
      </dgm:t>
    </dgm:pt>
    <dgm:pt modelId="{5450636C-F1BC-449C-B666-28565B5A04C5}" type="parTrans" cxnId="{F6C8DB81-2B47-4E72-B18D-D2935E879E3A}">
      <dgm:prSet/>
      <dgm:spPr/>
      <dgm:t>
        <a:bodyPr/>
        <a:lstStyle/>
        <a:p>
          <a:endParaRPr lang="pt-PT"/>
        </a:p>
      </dgm:t>
    </dgm:pt>
    <dgm:pt modelId="{EB5C63B2-0967-4228-8511-3E2471B21848}" type="sibTrans" cxnId="{F6C8DB81-2B47-4E72-B18D-D2935E879E3A}">
      <dgm:prSet/>
      <dgm:spPr/>
      <dgm:t>
        <a:bodyPr/>
        <a:lstStyle/>
        <a:p>
          <a:endParaRPr lang="pt-PT"/>
        </a:p>
      </dgm:t>
    </dgm:pt>
    <dgm:pt modelId="{3DA886EC-E404-4BD3-9A73-10981469AD34}">
      <dgm:prSet phldrT="[Texto]"/>
      <dgm:spPr/>
      <dgm:t>
        <a:bodyPr/>
        <a:lstStyle/>
        <a:p>
          <a:r>
            <a:rPr lang="pt-PT" dirty="0" smtClean="0"/>
            <a:t>na UL</a:t>
          </a:r>
          <a:endParaRPr lang="pt-PT" dirty="0"/>
        </a:p>
      </dgm:t>
    </dgm:pt>
    <dgm:pt modelId="{78574A95-DEE3-49EF-A95B-8A5A88402FA4}" type="parTrans" cxnId="{002FABEB-6445-47A1-A473-82D9881EBB61}">
      <dgm:prSet/>
      <dgm:spPr/>
      <dgm:t>
        <a:bodyPr/>
        <a:lstStyle/>
        <a:p>
          <a:endParaRPr lang="pt-PT"/>
        </a:p>
      </dgm:t>
    </dgm:pt>
    <dgm:pt modelId="{9CBB4C80-59C9-46E5-B1DB-58E6C28F4C02}" type="sibTrans" cxnId="{002FABEB-6445-47A1-A473-82D9881EBB61}">
      <dgm:prSet/>
      <dgm:spPr>
        <a:solidFill>
          <a:schemeClr val="bg1"/>
        </a:solidFill>
      </dgm:spPr>
      <dgm:t>
        <a:bodyPr/>
        <a:lstStyle/>
        <a:p>
          <a:endParaRPr lang="pt-PT"/>
        </a:p>
      </dgm:t>
    </dgm:pt>
    <dgm:pt modelId="{3DB7C782-5878-4FEC-A8C2-170030C7A317}">
      <dgm:prSet phldrT="[Texto]"/>
      <dgm:spPr/>
      <dgm:t>
        <a:bodyPr/>
        <a:lstStyle/>
        <a:p>
          <a:r>
            <a:rPr lang="pt-PT" dirty="0" smtClean="0"/>
            <a:t>pedagogia universitária</a:t>
          </a:r>
          <a:endParaRPr lang="pt-PT" dirty="0"/>
        </a:p>
      </dgm:t>
    </dgm:pt>
    <dgm:pt modelId="{276A01DE-5E17-4C24-A521-735513F3DF64}" type="parTrans" cxnId="{482D3D74-A849-4C09-AA3C-371D8CDEB3D5}">
      <dgm:prSet/>
      <dgm:spPr/>
      <dgm:t>
        <a:bodyPr/>
        <a:lstStyle/>
        <a:p>
          <a:endParaRPr lang="pt-PT"/>
        </a:p>
      </dgm:t>
    </dgm:pt>
    <dgm:pt modelId="{9BD2B994-2796-44D1-8F1C-BD660F71E479}" type="sibTrans" cxnId="{482D3D74-A849-4C09-AA3C-371D8CDEB3D5}">
      <dgm:prSet/>
      <dgm:spPr/>
      <dgm:t>
        <a:bodyPr/>
        <a:lstStyle/>
        <a:p>
          <a:endParaRPr lang="pt-PT"/>
        </a:p>
      </dgm:t>
    </dgm:pt>
    <dgm:pt modelId="{F9B74DB4-6984-429F-805E-15A22D2BE979}">
      <dgm:prSet phldrT="[Texto]"/>
      <dgm:spPr/>
      <dgm:t>
        <a:bodyPr/>
        <a:lstStyle/>
        <a:p>
          <a:r>
            <a:rPr lang="pt-PT" dirty="0" smtClean="0"/>
            <a:t>Parcerias</a:t>
          </a:r>
          <a:endParaRPr lang="pt-PT" dirty="0"/>
        </a:p>
      </dgm:t>
    </dgm:pt>
    <dgm:pt modelId="{42BD50FA-0CCC-451E-8507-65205BEB8CD4}" type="parTrans" cxnId="{045FA3B7-5555-4F2E-8F5C-B41100C569BE}">
      <dgm:prSet/>
      <dgm:spPr/>
      <dgm:t>
        <a:bodyPr/>
        <a:lstStyle/>
        <a:p>
          <a:endParaRPr lang="pt-PT"/>
        </a:p>
      </dgm:t>
    </dgm:pt>
    <dgm:pt modelId="{22AE4485-7728-4B75-9EEA-D15C8062F493}" type="sibTrans" cxnId="{045FA3B7-5555-4F2E-8F5C-B41100C569BE}">
      <dgm:prSet/>
      <dgm:spPr/>
      <dgm:t>
        <a:bodyPr/>
        <a:lstStyle/>
        <a:p>
          <a:endParaRPr lang="pt-PT"/>
        </a:p>
      </dgm:t>
    </dgm:pt>
    <dgm:pt modelId="{75B7FFA6-8342-40A0-93B3-CDFC21B1AB2D}">
      <dgm:prSet phldrT="[Texto]"/>
      <dgm:spPr/>
      <dgm:t>
        <a:bodyPr/>
        <a:lstStyle/>
        <a:p>
          <a:r>
            <a:rPr lang="pt-PT" dirty="0" smtClean="0"/>
            <a:t> oferta formativa em </a:t>
          </a:r>
          <a:r>
            <a:rPr lang="pt-PT" dirty="0" err="1" smtClean="0"/>
            <a:t>e-learning</a:t>
          </a:r>
          <a:r>
            <a:rPr lang="pt-PT" dirty="0" smtClean="0"/>
            <a:t> em Português em áreas estratégicas</a:t>
          </a:r>
          <a:endParaRPr lang="pt-PT" dirty="0"/>
        </a:p>
      </dgm:t>
    </dgm:pt>
    <dgm:pt modelId="{3CB7824C-BAA8-459E-9C35-B6106653A142}" type="parTrans" cxnId="{934F59F5-5D81-4BA2-8206-F0E5EC998BE4}">
      <dgm:prSet/>
      <dgm:spPr/>
      <dgm:t>
        <a:bodyPr/>
        <a:lstStyle/>
        <a:p>
          <a:endParaRPr lang="pt-PT"/>
        </a:p>
      </dgm:t>
    </dgm:pt>
    <dgm:pt modelId="{11A0FD7A-83A8-449A-B4DD-B5A60D063FD7}" type="sibTrans" cxnId="{934F59F5-5D81-4BA2-8206-F0E5EC998BE4}">
      <dgm:prSet/>
      <dgm:spPr/>
      <dgm:t>
        <a:bodyPr/>
        <a:lstStyle/>
        <a:p>
          <a:endParaRPr lang="pt-PT"/>
        </a:p>
      </dgm:t>
    </dgm:pt>
    <dgm:pt modelId="{5B682F2E-8EC5-4C56-9813-F726F89DD2B2}">
      <dgm:prSet phldrT="[Texto]"/>
      <dgm:spPr/>
      <dgm:t>
        <a:bodyPr/>
        <a:lstStyle/>
        <a:p>
          <a:endParaRPr lang="pt-PT" dirty="0"/>
        </a:p>
      </dgm:t>
    </dgm:pt>
    <dgm:pt modelId="{9D15179B-7B21-4B27-AD2B-8476DCA4C26C}" type="parTrans" cxnId="{878DA908-987F-424D-8D95-31475166AD5A}">
      <dgm:prSet/>
      <dgm:spPr/>
      <dgm:t>
        <a:bodyPr/>
        <a:lstStyle/>
        <a:p>
          <a:endParaRPr lang="pt-PT"/>
        </a:p>
      </dgm:t>
    </dgm:pt>
    <dgm:pt modelId="{3391CC1A-5E0B-46CB-BEE9-6B77CAB3AD31}" type="sibTrans" cxnId="{878DA908-987F-424D-8D95-31475166AD5A}">
      <dgm:prSet/>
      <dgm:spPr/>
      <dgm:t>
        <a:bodyPr/>
        <a:lstStyle/>
        <a:p>
          <a:endParaRPr lang="pt-PT"/>
        </a:p>
      </dgm:t>
    </dgm:pt>
    <dgm:pt modelId="{A9F53413-0107-4524-8A5E-AB471D1061C5}">
      <dgm:prSet phldrT="[Texto]"/>
      <dgm:spPr/>
      <dgm:t>
        <a:bodyPr/>
        <a:lstStyle/>
        <a:p>
          <a:r>
            <a:rPr lang="pt-PT" dirty="0" smtClean="0"/>
            <a:t>metodologias de investigação em ciências sociais</a:t>
          </a:r>
          <a:endParaRPr lang="pt-PT" dirty="0"/>
        </a:p>
      </dgm:t>
    </dgm:pt>
    <dgm:pt modelId="{F395E7A4-A8AF-46F9-A402-50DB2AD93D1C}" type="parTrans" cxnId="{36BA7954-7916-4842-94D5-571EBC027C6B}">
      <dgm:prSet/>
      <dgm:spPr/>
      <dgm:t>
        <a:bodyPr/>
        <a:lstStyle/>
        <a:p>
          <a:endParaRPr lang="pt-PT"/>
        </a:p>
      </dgm:t>
    </dgm:pt>
    <dgm:pt modelId="{F5693376-3D09-43C3-AD00-6C8F282C94CD}" type="sibTrans" cxnId="{36BA7954-7916-4842-94D5-571EBC027C6B}">
      <dgm:prSet/>
      <dgm:spPr/>
      <dgm:t>
        <a:bodyPr/>
        <a:lstStyle/>
        <a:p>
          <a:endParaRPr lang="pt-PT"/>
        </a:p>
      </dgm:t>
    </dgm:pt>
    <dgm:pt modelId="{BCBBB3D2-8A0B-4A02-AE3D-24979DD5B69C}">
      <dgm:prSet phldrT="[Texto]"/>
      <dgm:spPr/>
      <dgm:t>
        <a:bodyPr/>
        <a:lstStyle/>
        <a:p>
          <a:r>
            <a:rPr lang="pt-PT" dirty="0" smtClean="0"/>
            <a:t> formação inicial e contínua de professores</a:t>
          </a:r>
          <a:endParaRPr lang="pt-PT" dirty="0"/>
        </a:p>
      </dgm:t>
    </dgm:pt>
    <dgm:pt modelId="{24A0E5BD-9EF2-43AE-8DF8-934529DEB505}" type="parTrans" cxnId="{186D7C20-2E82-4CF1-9191-BAAD081712EE}">
      <dgm:prSet/>
      <dgm:spPr/>
      <dgm:t>
        <a:bodyPr/>
        <a:lstStyle/>
        <a:p>
          <a:endParaRPr lang="pt-PT"/>
        </a:p>
      </dgm:t>
    </dgm:pt>
    <dgm:pt modelId="{601F6E7B-57FE-41F3-8DCE-C647244AEB38}" type="sibTrans" cxnId="{186D7C20-2E82-4CF1-9191-BAAD081712EE}">
      <dgm:prSet/>
      <dgm:spPr/>
      <dgm:t>
        <a:bodyPr/>
        <a:lstStyle/>
        <a:p>
          <a:endParaRPr lang="pt-PT"/>
        </a:p>
      </dgm:t>
    </dgm:pt>
    <dgm:pt modelId="{6975CF79-ABCE-454E-B773-3A61C20977E5}">
      <dgm:prSet phldrT="[Texto]"/>
      <dgm:spPr/>
      <dgm:t>
        <a:bodyPr/>
        <a:lstStyle/>
        <a:p>
          <a:r>
            <a:rPr lang="pt-PT" dirty="0" smtClean="0"/>
            <a:t> formação pós-graduada</a:t>
          </a:r>
          <a:endParaRPr lang="pt-PT" dirty="0"/>
        </a:p>
      </dgm:t>
    </dgm:pt>
    <dgm:pt modelId="{353442CC-FF53-4DE4-A038-B57BB2B27C47}" type="parTrans" cxnId="{31365BD9-B798-4277-90C1-7A790E5F34FB}">
      <dgm:prSet/>
      <dgm:spPr/>
      <dgm:t>
        <a:bodyPr/>
        <a:lstStyle/>
        <a:p>
          <a:endParaRPr lang="pt-PT"/>
        </a:p>
      </dgm:t>
    </dgm:pt>
    <dgm:pt modelId="{400B76D4-E289-4122-B2D3-5765910C30CA}" type="sibTrans" cxnId="{31365BD9-B798-4277-90C1-7A790E5F34FB}">
      <dgm:prSet/>
      <dgm:spPr/>
      <dgm:t>
        <a:bodyPr/>
        <a:lstStyle/>
        <a:p>
          <a:endParaRPr lang="pt-PT"/>
        </a:p>
      </dgm:t>
    </dgm:pt>
    <dgm:pt modelId="{720FA1B0-ED86-4E4B-9291-B8377D3F7A67}">
      <dgm:prSet phldrT="[Texto]"/>
      <dgm:spPr/>
      <dgm:t>
        <a:bodyPr/>
        <a:lstStyle/>
        <a:p>
          <a:r>
            <a:rPr lang="pt-PT" dirty="0" smtClean="0"/>
            <a:t> desenvolvimento do </a:t>
          </a:r>
          <a:r>
            <a:rPr lang="pt-PT" dirty="0" err="1" smtClean="0"/>
            <a:t>e-learning</a:t>
          </a:r>
          <a:endParaRPr lang="pt-PT" dirty="0"/>
        </a:p>
      </dgm:t>
    </dgm:pt>
    <dgm:pt modelId="{F5064547-1911-459A-B466-F91CAC3CF52B}" type="parTrans" cxnId="{898D1D0E-195F-4C2A-8A64-1AB695A4B2E1}">
      <dgm:prSet/>
      <dgm:spPr/>
      <dgm:t>
        <a:bodyPr/>
        <a:lstStyle/>
        <a:p>
          <a:endParaRPr lang="pt-PT"/>
        </a:p>
      </dgm:t>
    </dgm:pt>
    <dgm:pt modelId="{6D3511A5-52BB-42C7-88BB-4C2E15D8F271}" type="sibTrans" cxnId="{898D1D0E-195F-4C2A-8A64-1AB695A4B2E1}">
      <dgm:prSet/>
      <dgm:spPr/>
      <dgm:t>
        <a:bodyPr/>
        <a:lstStyle/>
        <a:p>
          <a:endParaRPr lang="pt-PT"/>
        </a:p>
      </dgm:t>
    </dgm:pt>
    <dgm:pt modelId="{57F03106-DE72-436A-A369-C21C6B4C64AB}">
      <dgm:prSet phldrT="[Texto]"/>
      <dgm:spPr/>
      <dgm:t>
        <a:bodyPr/>
        <a:lstStyle/>
        <a:p>
          <a:r>
            <a:rPr lang="pt-PT" dirty="0" smtClean="0"/>
            <a:t> oferta em </a:t>
          </a:r>
          <a:r>
            <a:rPr lang="pt-PT" dirty="0" err="1" smtClean="0"/>
            <a:t>b-learning</a:t>
          </a:r>
          <a:r>
            <a:rPr lang="pt-PT" dirty="0" smtClean="0"/>
            <a:t> a autarquias, CFAE, empresas</a:t>
          </a:r>
          <a:endParaRPr lang="pt-PT" dirty="0"/>
        </a:p>
      </dgm:t>
    </dgm:pt>
    <dgm:pt modelId="{BB690108-4A7E-4C0A-AE82-BBD265D3AB24}" type="parTrans" cxnId="{6B7EFE96-3548-45C2-823A-C89A5634B698}">
      <dgm:prSet/>
      <dgm:spPr/>
      <dgm:t>
        <a:bodyPr/>
        <a:lstStyle/>
        <a:p>
          <a:endParaRPr lang="pt-PT"/>
        </a:p>
      </dgm:t>
    </dgm:pt>
    <dgm:pt modelId="{6EC7439A-CD99-41E0-B083-20DC77F9096F}" type="sibTrans" cxnId="{6B7EFE96-3548-45C2-823A-C89A5634B698}">
      <dgm:prSet/>
      <dgm:spPr/>
      <dgm:t>
        <a:bodyPr/>
        <a:lstStyle/>
        <a:p>
          <a:endParaRPr lang="pt-PT"/>
        </a:p>
      </dgm:t>
    </dgm:pt>
    <dgm:pt modelId="{2DB2450F-67C8-4217-8070-79F9B5C64E9C}">
      <dgm:prSet phldrT="[Texto]"/>
      <dgm:spPr/>
      <dgm:t>
        <a:bodyPr/>
        <a:lstStyle/>
        <a:p>
          <a:r>
            <a:rPr lang="pt-PT" dirty="0" smtClean="0"/>
            <a:t> participação em oferta de </a:t>
          </a:r>
          <a:r>
            <a:rPr lang="pt-PT" dirty="0" err="1" smtClean="0"/>
            <a:t>e-learning</a:t>
          </a:r>
          <a:r>
            <a:rPr lang="pt-PT" dirty="0" smtClean="0"/>
            <a:t> em rede de universidades</a:t>
          </a:r>
          <a:endParaRPr lang="pt-PT" dirty="0"/>
        </a:p>
      </dgm:t>
    </dgm:pt>
    <dgm:pt modelId="{1E90C7C2-7F57-4D56-8B71-79951E002387}" type="parTrans" cxnId="{64ED6AD5-DFA3-4B8F-A35C-DC51F5CB651E}">
      <dgm:prSet/>
      <dgm:spPr/>
      <dgm:t>
        <a:bodyPr/>
        <a:lstStyle/>
        <a:p>
          <a:endParaRPr lang="pt-PT"/>
        </a:p>
      </dgm:t>
    </dgm:pt>
    <dgm:pt modelId="{43AADBA5-907F-4775-980D-DDB3765A3B05}" type="sibTrans" cxnId="{64ED6AD5-DFA3-4B8F-A35C-DC51F5CB651E}">
      <dgm:prSet/>
      <dgm:spPr/>
      <dgm:t>
        <a:bodyPr/>
        <a:lstStyle/>
        <a:p>
          <a:endParaRPr lang="pt-PT"/>
        </a:p>
      </dgm:t>
    </dgm:pt>
    <dgm:pt modelId="{F1CE586E-63D7-4629-AA98-81287C1A80E6}" type="pres">
      <dgm:prSet presAssocID="{F5C5F03C-0C77-4C66-B9A7-D91F6DE9C03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PT"/>
        </a:p>
      </dgm:t>
    </dgm:pt>
    <dgm:pt modelId="{4A9E53AE-D00C-412A-BA6C-732D0BF56EC3}" type="pres">
      <dgm:prSet presAssocID="{F5C5F03C-0C77-4C66-B9A7-D91F6DE9C035}" presName="tSp" presStyleCnt="0"/>
      <dgm:spPr/>
    </dgm:pt>
    <dgm:pt modelId="{E4512B6F-F289-4259-9C7F-CC4CE03C926B}" type="pres">
      <dgm:prSet presAssocID="{F5C5F03C-0C77-4C66-B9A7-D91F6DE9C035}" presName="bSp" presStyleCnt="0"/>
      <dgm:spPr/>
    </dgm:pt>
    <dgm:pt modelId="{8E8A1C04-47E3-4F33-8687-D6FC7E7EC4A5}" type="pres">
      <dgm:prSet presAssocID="{F5C5F03C-0C77-4C66-B9A7-D91F6DE9C035}" presName="process" presStyleCnt="0"/>
      <dgm:spPr/>
    </dgm:pt>
    <dgm:pt modelId="{1F1E380C-35C0-4F53-B614-863713169212}" type="pres">
      <dgm:prSet presAssocID="{5E82F219-1B56-402A-AD63-59F8E4807530}" presName="composite1" presStyleCnt="0"/>
      <dgm:spPr/>
    </dgm:pt>
    <dgm:pt modelId="{A4DF75EC-8DAF-433E-8B1E-52E661C07853}" type="pres">
      <dgm:prSet presAssocID="{5E82F219-1B56-402A-AD63-59F8E4807530}" presName="dummyNode1" presStyleLbl="node1" presStyleIdx="0" presStyleCnt="3"/>
      <dgm:spPr/>
    </dgm:pt>
    <dgm:pt modelId="{2E58E908-0469-4F97-9CCD-103D9E14311A}" type="pres">
      <dgm:prSet presAssocID="{5E82F219-1B56-402A-AD63-59F8E4807530}" presName="childNode1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329D69CD-7E7C-4353-B800-F507B6825015}" type="pres">
      <dgm:prSet presAssocID="{5E82F219-1B56-402A-AD63-59F8E4807530}" presName="childNode1tx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1834D7C8-3E75-4F37-836F-46D454D173BF}" type="pres">
      <dgm:prSet presAssocID="{5E82F219-1B56-402A-AD63-59F8E4807530}" presName="parentNode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AC20F774-58B8-49A7-967D-2DC4277D0CE0}" type="pres">
      <dgm:prSet presAssocID="{5E82F219-1B56-402A-AD63-59F8E4807530}" presName="connSite1" presStyleCnt="0"/>
      <dgm:spPr/>
    </dgm:pt>
    <dgm:pt modelId="{6112CC4D-325D-4824-8F96-CA75184A45FB}" type="pres">
      <dgm:prSet presAssocID="{F9E7EF81-1435-4B6E-8AA7-F44DE5B8E414}" presName="Name9" presStyleLbl="sibTrans2D1" presStyleIdx="0" presStyleCnt="2" custLinFactNeighborX="-926" custLinFactNeighborY="942"/>
      <dgm:spPr/>
      <dgm:t>
        <a:bodyPr/>
        <a:lstStyle/>
        <a:p>
          <a:endParaRPr lang="pt-PT"/>
        </a:p>
      </dgm:t>
    </dgm:pt>
    <dgm:pt modelId="{AEED8E43-41E6-4792-B652-93CF83AFE37B}" type="pres">
      <dgm:prSet presAssocID="{3DA886EC-E404-4BD3-9A73-10981469AD34}" presName="composite2" presStyleCnt="0"/>
      <dgm:spPr/>
    </dgm:pt>
    <dgm:pt modelId="{FAB19B4F-7375-4C5F-800C-B63E978E38C7}" type="pres">
      <dgm:prSet presAssocID="{3DA886EC-E404-4BD3-9A73-10981469AD34}" presName="dummyNode2" presStyleLbl="node1" presStyleIdx="0" presStyleCnt="3"/>
      <dgm:spPr/>
    </dgm:pt>
    <dgm:pt modelId="{16A078AD-D6E7-4975-A51F-5D6174170345}" type="pres">
      <dgm:prSet presAssocID="{3DA886EC-E404-4BD3-9A73-10981469AD34}" presName="childNode2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CEFE7795-8D3D-428F-85DF-A4350C82AAC0}" type="pres">
      <dgm:prSet presAssocID="{3DA886EC-E404-4BD3-9A73-10981469AD34}" presName="childNode2tx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09128B16-0A5D-417B-906A-108B6F1B9560}" type="pres">
      <dgm:prSet presAssocID="{3DA886EC-E404-4BD3-9A73-10981469AD34}" presName="parentNode2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F139E626-A506-453A-A75F-95BA41F60730}" type="pres">
      <dgm:prSet presAssocID="{3DA886EC-E404-4BD3-9A73-10981469AD34}" presName="connSite2" presStyleCnt="0"/>
      <dgm:spPr/>
    </dgm:pt>
    <dgm:pt modelId="{088AEA2F-5795-42D7-ADBC-487F7DEF448E}" type="pres">
      <dgm:prSet presAssocID="{9CBB4C80-59C9-46E5-B1DB-58E6C28F4C02}" presName="Name18" presStyleLbl="sibTrans2D1" presStyleIdx="1" presStyleCnt="2"/>
      <dgm:spPr/>
      <dgm:t>
        <a:bodyPr/>
        <a:lstStyle/>
        <a:p>
          <a:endParaRPr lang="pt-PT"/>
        </a:p>
      </dgm:t>
    </dgm:pt>
    <dgm:pt modelId="{25942446-774E-42EF-A376-2E2FFB6DF382}" type="pres">
      <dgm:prSet presAssocID="{F9B74DB4-6984-429F-805E-15A22D2BE979}" presName="composite1" presStyleCnt="0"/>
      <dgm:spPr/>
    </dgm:pt>
    <dgm:pt modelId="{5A37E2A4-E718-4DFD-89B9-86B60999F42B}" type="pres">
      <dgm:prSet presAssocID="{F9B74DB4-6984-429F-805E-15A22D2BE979}" presName="dummyNode1" presStyleLbl="node1" presStyleIdx="1" presStyleCnt="3"/>
      <dgm:spPr/>
    </dgm:pt>
    <dgm:pt modelId="{5A446837-C6D0-412A-97FB-90F3A6A78F20}" type="pres">
      <dgm:prSet presAssocID="{F9B74DB4-6984-429F-805E-15A22D2BE979}" presName="childNode1" presStyleLbl="bgAcc1" presStyleIdx="2" presStyleCnt="3" custScaleY="76026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26572FCB-5EC5-4F88-AEEF-6EF5BF108C6C}" type="pres">
      <dgm:prSet presAssocID="{F9B74DB4-6984-429F-805E-15A22D2BE979}" presName="childNode1tx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E974455E-B372-40FF-ACB3-D8D1B82DAA76}" type="pres">
      <dgm:prSet presAssocID="{F9B74DB4-6984-429F-805E-15A22D2BE979}" presName="parentNode1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DB66DB2C-0412-4276-A118-E5484F1732F8}" type="pres">
      <dgm:prSet presAssocID="{F9B74DB4-6984-429F-805E-15A22D2BE979}" presName="connSite1" presStyleCnt="0"/>
      <dgm:spPr/>
    </dgm:pt>
  </dgm:ptLst>
  <dgm:cxnLst>
    <dgm:cxn modelId="{FA12B8C2-0A66-466E-A7BA-63A804446014}" type="presOf" srcId="{BCBBB3D2-8A0B-4A02-AE3D-24979DD5B69C}" destId="{2E58E908-0469-4F97-9CCD-103D9E14311A}" srcOrd="0" destOrd="2" presId="urn:microsoft.com/office/officeart/2005/8/layout/hProcess4"/>
    <dgm:cxn modelId="{FFC8E80A-36F5-4804-A7C3-88170B58548D}" type="presOf" srcId="{5B682F2E-8EC5-4C56-9813-F726F89DD2B2}" destId="{16A078AD-D6E7-4975-A51F-5D6174170345}" srcOrd="0" destOrd="3" presId="urn:microsoft.com/office/officeart/2005/8/layout/hProcess4"/>
    <dgm:cxn modelId="{C587FE6B-568C-4BD2-83E7-3AAE45D4CFC9}" type="presOf" srcId="{A9F53413-0107-4524-8A5E-AB471D1061C5}" destId="{16A078AD-D6E7-4975-A51F-5D6174170345}" srcOrd="0" destOrd="1" presId="urn:microsoft.com/office/officeart/2005/8/layout/hProcess4"/>
    <dgm:cxn modelId="{AEEDAB05-A083-4B5E-B2C1-45317AD34B01}" type="presOf" srcId="{A9F53413-0107-4524-8A5E-AB471D1061C5}" destId="{CEFE7795-8D3D-428F-85DF-A4350C82AAC0}" srcOrd="1" destOrd="1" presId="urn:microsoft.com/office/officeart/2005/8/layout/hProcess4"/>
    <dgm:cxn modelId="{EC64311E-14DF-4AAC-B6A2-D027A5A92A5F}" type="presOf" srcId="{720FA1B0-ED86-4E4B-9291-B8377D3F7A67}" destId="{16A078AD-D6E7-4975-A51F-5D6174170345}" srcOrd="0" destOrd="2" presId="urn:microsoft.com/office/officeart/2005/8/layout/hProcess4"/>
    <dgm:cxn modelId="{D4D37458-1350-4B58-B9E6-8E714879B57A}" type="presOf" srcId="{5B682F2E-8EC5-4C56-9813-F726F89DD2B2}" destId="{CEFE7795-8D3D-428F-85DF-A4350C82AAC0}" srcOrd="1" destOrd="3" presId="urn:microsoft.com/office/officeart/2005/8/layout/hProcess4"/>
    <dgm:cxn modelId="{B3CBC8A8-A468-44CB-8B95-C0F7D2A3D4B2}" type="presOf" srcId="{57F03106-DE72-436A-A369-C21C6B4C64AB}" destId="{26572FCB-5EC5-4F88-AEEF-6EF5BF108C6C}" srcOrd="1" destOrd="2" presId="urn:microsoft.com/office/officeart/2005/8/layout/hProcess4"/>
    <dgm:cxn modelId="{934F59F5-5D81-4BA2-8206-F0E5EC998BE4}" srcId="{F9B74DB4-6984-429F-805E-15A22D2BE979}" destId="{75B7FFA6-8342-40A0-93B3-CDFC21B1AB2D}" srcOrd="0" destOrd="0" parTransId="{3CB7824C-BAA8-459E-9C35-B6106653A142}" sibTransId="{11A0FD7A-83A8-449A-B4DD-B5A60D063FD7}"/>
    <dgm:cxn modelId="{9DF60E58-5789-4E6B-AC82-B40A2FA22C1F}" type="presOf" srcId="{75B7FFA6-8342-40A0-93B3-CDFC21B1AB2D}" destId="{26572FCB-5EC5-4F88-AEEF-6EF5BF108C6C}" srcOrd="1" destOrd="0" presId="urn:microsoft.com/office/officeart/2005/8/layout/hProcess4"/>
    <dgm:cxn modelId="{F2F767BA-9727-4F87-A454-27961DDC883A}" type="presOf" srcId="{F5C5F03C-0C77-4C66-B9A7-D91F6DE9C035}" destId="{F1CE586E-63D7-4629-AA98-81287C1A80E6}" srcOrd="0" destOrd="0" presId="urn:microsoft.com/office/officeart/2005/8/layout/hProcess4"/>
    <dgm:cxn modelId="{2812BA55-28C3-4B16-B938-F56ADB06C7B1}" type="presOf" srcId="{2DB2450F-67C8-4217-8070-79F9B5C64E9C}" destId="{26572FCB-5EC5-4F88-AEEF-6EF5BF108C6C}" srcOrd="1" destOrd="1" presId="urn:microsoft.com/office/officeart/2005/8/layout/hProcess4"/>
    <dgm:cxn modelId="{898D1D0E-195F-4C2A-8A64-1AB695A4B2E1}" srcId="{3DA886EC-E404-4BD3-9A73-10981469AD34}" destId="{720FA1B0-ED86-4E4B-9291-B8377D3F7A67}" srcOrd="2" destOrd="0" parTransId="{F5064547-1911-459A-B466-F91CAC3CF52B}" sibTransId="{6D3511A5-52BB-42C7-88BB-4C2E15D8F271}"/>
    <dgm:cxn modelId="{EF8D0FCD-8006-492F-BC0C-1A8466FED7AA}" type="presOf" srcId="{2DB2450F-67C8-4217-8070-79F9B5C64E9C}" destId="{5A446837-C6D0-412A-97FB-90F3A6A78F20}" srcOrd="0" destOrd="1" presId="urn:microsoft.com/office/officeart/2005/8/layout/hProcess4"/>
    <dgm:cxn modelId="{F6C8DB81-2B47-4E72-B18D-D2935E879E3A}" srcId="{5E82F219-1B56-402A-AD63-59F8E4807530}" destId="{81893E65-9654-49F8-85B1-1FB18D76E879}" srcOrd="0" destOrd="0" parTransId="{5450636C-F1BC-449C-B666-28565B5A04C5}" sibTransId="{EB5C63B2-0967-4228-8511-3E2471B21848}"/>
    <dgm:cxn modelId="{6B7EFE96-3548-45C2-823A-C89A5634B698}" srcId="{F9B74DB4-6984-429F-805E-15A22D2BE979}" destId="{57F03106-DE72-436A-A369-C21C6B4C64AB}" srcOrd="2" destOrd="0" parTransId="{BB690108-4A7E-4C0A-AE82-BBD265D3AB24}" sibTransId="{6EC7439A-CD99-41E0-B083-20DC77F9096F}"/>
    <dgm:cxn modelId="{CFD95D71-58CD-47E0-A62B-32971C5D0290}" type="presOf" srcId="{75B7FFA6-8342-40A0-93B3-CDFC21B1AB2D}" destId="{5A446837-C6D0-412A-97FB-90F3A6A78F20}" srcOrd="0" destOrd="0" presId="urn:microsoft.com/office/officeart/2005/8/layout/hProcess4"/>
    <dgm:cxn modelId="{878DA908-987F-424D-8D95-31475166AD5A}" srcId="{3DA886EC-E404-4BD3-9A73-10981469AD34}" destId="{5B682F2E-8EC5-4C56-9813-F726F89DD2B2}" srcOrd="3" destOrd="0" parTransId="{9D15179B-7B21-4B27-AD2B-8476DCA4C26C}" sibTransId="{3391CC1A-5E0B-46CB-BEE9-6B77CAB3AD31}"/>
    <dgm:cxn modelId="{DAFBAE55-CB7E-495F-AFC7-B55695CC4BC5}" type="presOf" srcId="{3DB7C782-5878-4FEC-A8C2-170030C7A317}" destId="{CEFE7795-8D3D-428F-85DF-A4350C82AAC0}" srcOrd="1" destOrd="0" presId="urn:microsoft.com/office/officeart/2005/8/layout/hProcess4"/>
    <dgm:cxn modelId="{482D3D74-A849-4C09-AA3C-371D8CDEB3D5}" srcId="{3DA886EC-E404-4BD3-9A73-10981469AD34}" destId="{3DB7C782-5878-4FEC-A8C2-170030C7A317}" srcOrd="0" destOrd="0" parTransId="{276A01DE-5E17-4C24-A521-735513F3DF64}" sibTransId="{9BD2B994-2796-44D1-8F1C-BD660F71E479}"/>
    <dgm:cxn modelId="{8111313E-8C5C-4B8E-9829-1B6FA8C24031}" type="presOf" srcId="{57F03106-DE72-436A-A369-C21C6B4C64AB}" destId="{5A446837-C6D0-412A-97FB-90F3A6A78F20}" srcOrd="0" destOrd="2" presId="urn:microsoft.com/office/officeart/2005/8/layout/hProcess4"/>
    <dgm:cxn modelId="{DA87CB7B-7E9D-4435-9EEE-3A5B60C78B30}" type="presOf" srcId="{5E82F219-1B56-402A-AD63-59F8E4807530}" destId="{1834D7C8-3E75-4F37-836F-46D454D173BF}" srcOrd="0" destOrd="0" presId="urn:microsoft.com/office/officeart/2005/8/layout/hProcess4"/>
    <dgm:cxn modelId="{44E9BDC9-0896-4A44-9464-F2032652438B}" type="presOf" srcId="{6975CF79-ABCE-454E-B773-3A61C20977E5}" destId="{329D69CD-7E7C-4353-B800-F507B6825015}" srcOrd="1" destOrd="1" presId="urn:microsoft.com/office/officeart/2005/8/layout/hProcess4"/>
    <dgm:cxn modelId="{36BA7954-7916-4842-94D5-571EBC027C6B}" srcId="{3DA886EC-E404-4BD3-9A73-10981469AD34}" destId="{A9F53413-0107-4524-8A5E-AB471D1061C5}" srcOrd="1" destOrd="0" parTransId="{F395E7A4-A8AF-46F9-A402-50DB2AD93D1C}" sibTransId="{F5693376-3D09-43C3-AD00-6C8F282C94CD}"/>
    <dgm:cxn modelId="{0F0DD19C-1F04-4F2D-84BA-4C9C79D7556F}" type="presOf" srcId="{9CBB4C80-59C9-46E5-B1DB-58E6C28F4C02}" destId="{088AEA2F-5795-42D7-ADBC-487F7DEF448E}" srcOrd="0" destOrd="0" presId="urn:microsoft.com/office/officeart/2005/8/layout/hProcess4"/>
    <dgm:cxn modelId="{8B9AE7A0-F808-47AB-92F2-B4E188C0AE45}" type="presOf" srcId="{3DB7C782-5878-4FEC-A8C2-170030C7A317}" destId="{16A078AD-D6E7-4975-A51F-5D6174170345}" srcOrd="0" destOrd="0" presId="urn:microsoft.com/office/officeart/2005/8/layout/hProcess4"/>
    <dgm:cxn modelId="{2A8DAA7A-5AAB-465F-82C9-68DA8A9C064D}" srcId="{F5C5F03C-0C77-4C66-B9A7-D91F6DE9C035}" destId="{5E82F219-1B56-402A-AD63-59F8E4807530}" srcOrd="0" destOrd="0" parTransId="{E3514027-528F-4AEA-A001-96102C7C1E1D}" sibTransId="{F9E7EF81-1435-4B6E-8AA7-F44DE5B8E414}"/>
    <dgm:cxn modelId="{002FABEB-6445-47A1-A473-82D9881EBB61}" srcId="{F5C5F03C-0C77-4C66-B9A7-D91F6DE9C035}" destId="{3DA886EC-E404-4BD3-9A73-10981469AD34}" srcOrd="1" destOrd="0" parTransId="{78574A95-DEE3-49EF-A95B-8A5A88402FA4}" sibTransId="{9CBB4C80-59C9-46E5-B1DB-58E6C28F4C02}"/>
    <dgm:cxn modelId="{3B1516A3-89AD-405C-9F01-166F6E071762}" type="presOf" srcId="{BCBBB3D2-8A0B-4A02-AE3D-24979DD5B69C}" destId="{329D69CD-7E7C-4353-B800-F507B6825015}" srcOrd="1" destOrd="2" presId="urn:microsoft.com/office/officeart/2005/8/layout/hProcess4"/>
    <dgm:cxn modelId="{F09C86BD-D3CF-438C-82A4-C4139F3F0007}" type="presOf" srcId="{3DA886EC-E404-4BD3-9A73-10981469AD34}" destId="{09128B16-0A5D-417B-906A-108B6F1B9560}" srcOrd="0" destOrd="0" presId="urn:microsoft.com/office/officeart/2005/8/layout/hProcess4"/>
    <dgm:cxn modelId="{64ED6AD5-DFA3-4B8F-A35C-DC51F5CB651E}" srcId="{F9B74DB4-6984-429F-805E-15A22D2BE979}" destId="{2DB2450F-67C8-4217-8070-79F9B5C64E9C}" srcOrd="1" destOrd="0" parTransId="{1E90C7C2-7F57-4D56-8B71-79951E002387}" sibTransId="{43AADBA5-907F-4775-980D-DDB3765A3B05}"/>
    <dgm:cxn modelId="{31365BD9-B798-4277-90C1-7A790E5F34FB}" srcId="{5E82F219-1B56-402A-AD63-59F8E4807530}" destId="{6975CF79-ABCE-454E-B773-3A61C20977E5}" srcOrd="1" destOrd="0" parTransId="{353442CC-FF53-4DE4-A038-B57BB2B27C47}" sibTransId="{400B76D4-E289-4122-B2D3-5765910C30CA}"/>
    <dgm:cxn modelId="{186D7C20-2E82-4CF1-9191-BAAD081712EE}" srcId="{5E82F219-1B56-402A-AD63-59F8E4807530}" destId="{BCBBB3D2-8A0B-4A02-AE3D-24979DD5B69C}" srcOrd="2" destOrd="0" parTransId="{24A0E5BD-9EF2-43AE-8DF8-934529DEB505}" sibTransId="{601F6E7B-57FE-41F3-8DCE-C647244AEB38}"/>
    <dgm:cxn modelId="{045FA3B7-5555-4F2E-8F5C-B41100C569BE}" srcId="{F5C5F03C-0C77-4C66-B9A7-D91F6DE9C035}" destId="{F9B74DB4-6984-429F-805E-15A22D2BE979}" srcOrd="2" destOrd="0" parTransId="{42BD50FA-0CCC-451E-8507-65205BEB8CD4}" sibTransId="{22AE4485-7728-4B75-9EEA-D15C8062F493}"/>
    <dgm:cxn modelId="{F7E48AA2-4C11-429F-B314-5143D3C06A7E}" type="presOf" srcId="{81893E65-9654-49F8-85B1-1FB18D76E879}" destId="{2E58E908-0469-4F97-9CCD-103D9E14311A}" srcOrd="0" destOrd="0" presId="urn:microsoft.com/office/officeart/2005/8/layout/hProcess4"/>
    <dgm:cxn modelId="{523665E3-A326-4E62-9509-98416737D19B}" type="presOf" srcId="{F9B74DB4-6984-429F-805E-15A22D2BE979}" destId="{E974455E-B372-40FF-ACB3-D8D1B82DAA76}" srcOrd="0" destOrd="0" presId="urn:microsoft.com/office/officeart/2005/8/layout/hProcess4"/>
    <dgm:cxn modelId="{0ADC8D9C-3EB6-476D-A44C-8534DA12A50C}" type="presOf" srcId="{F9E7EF81-1435-4B6E-8AA7-F44DE5B8E414}" destId="{6112CC4D-325D-4824-8F96-CA75184A45FB}" srcOrd="0" destOrd="0" presId="urn:microsoft.com/office/officeart/2005/8/layout/hProcess4"/>
    <dgm:cxn modelId="{04202F28-EF08-47C1-97D3-147863CC9491}" type="presOf" srcId="{720FA1B0-ED86-4E4B-9291-B8377D3F7A67}" destId="{CEFE7795-8D3D-428F-85DF-A4350C82AAC0}" srcOrd="1" destOrd="2" presId="urn:microsoft.com/office/officeart/2005/8/layout/hProcess4"/>
    <dgm:cxn modelId="{43CD1883-E778-4157-A710-F93F5C3E8B81}" type="presOf" srcId="{6975CF79-ABCE-454E-B773-3A61C20977E5}" destId="{2E58E908-0469-4F97-9CCD-103D9E14311A}" srcOrd="0" destOrd="1" presId="urn:microsoft.com/office/officeart/2005/8/layout/hProcess4"/>
    <dgm:cxn modelId="{3DA16B3B-EB20-4C18-A876-DC600645758C}" type="presOf" srcId="{81893E65-9654-49F8-85B1-1FB18D76E879}" destId="{329D69CD-7E7C-4353-B800-F507B6825015}" srcOrd="1" destOrd="0" presId="urn:microsoft.com/office/officeart/2005/8/layout/hProcess4"/>
    <dgm:cxn modelId="{ACA32694-7EE1-4C66-A55C-922A4E45F655}" type="presParOf" srcId="{F1CE586E-63D7-4629-AA98-81287C1A80E6}" destId="{4A9E53AE-D00C-412A-BA6C-732D0BF56EC3}" srcOrd="0" destOrd="0" presId="urn:microsoft.com/office/officeart/2005/8/layout/hProcess4"/>
    <dgm:cxn modelId="{59113B4C-D770-41C7-87C2-B5DCB24FA671}" type="presParOf" srcId="{F1CE586E-63D7-4629-AA98-81287C1A80E6}" destId="{E4512B6F-F289-4259-9C7F-CC4CE03C926B}" srcOrd="1" destOrd="0" presId="urn:microsoft.com/office/officeart/2005/8/layout/hProcess4"/>
    <dgm:cxn modelId="{C60325AA-EC2C-466B-BE09-B611475FB491}" type="presParOf" srcId="{F1CE586E-63D7-4629-AA98-81287C1A80E6}" destId="{8E8A1C04-47E3-4F33-8687-D6FC7E7EC4A5}" srcOrd="2" destOrd="0" presId="urn:microsoft.com/office/officeart/2005/8/layout/hProcess4"/>
    <dgm:cxn modelId="{0A5DC241-CE38-4211-BB17-216FB18B5249}" type="presParOf" srcId="{8E8A1C04-47E3-4F33-8687-D6FC7E7EC4A5}" destId="{1F1E380C-35C0-4F53-B614-863713169212}" srcOrd="0" destOrd="0" presId="urn:microsoft.com/office/officeart/2005/8/layout/hProcess4"/>
    <dgm:cxn modelId="{E1EED780-702D-4097-A83D-66FA13E8C536}" type="presParOf" srcId="{1F1E380C-35C0-4F53-B614-863713169212}" destId="{A4DF75EC-8DAF-433E-8B1E-52E661C07853}" srcOrd="0" destOrd="0" presId="urn:microsoft.com/office/officeart/2005/8/layout/hProcess4"/>
    <dgm:cxn modelId="{975E8732-01C5-49DF-BBFC-14AB2386BC11}" type="presParOf" srcId="{1F1E380C-35C0-4F53-B614-863713169212}" destId="{2E58E908-0469-4F97-9CCD-103D9E14311A}" srcOrd="1" destOrd="0" presId="urn:microsoft.com/office/officeart/2005/8/layout/hProcess4"/>
    <dgm:cxn modelId="{6298E79D-69A2-4218-A0D1-D35A6FCA861D}" type="presParOf" srcId="{1F1E380C-35C0-4F53-B614-863713169212}" destId="{329D69CD-7E7C-4353-B800-F507B6825015}" srcOrd="2" destOrd="0" presId="urn:microsoft.com/office/officeart/2005/8/layout/hProcess4"/>
    <dgm:cxn modelId="{BECAA5DA-91B7-476D-8D80-0C66770FC47C}" type="presParOf" srcId="{1F1E380C-35C0-4F53-B614-863713169212}" destId="{1834D7C8-3E75-4F37-836F-46D454D173BF}" srcOrd="3" destOrd="0" presId="urn:microsoft.com/office/officeart/2005/8/layout/hProcess4"/>
    <dgm:cxn modelId="{AE2AEC37-D948-4FEA-A333-5ACF32801D5B}" type="presParOf" srcId="{1F1E380C-35C0-4F53-B614-863713169212}" destId="{AC20F774-58B8-49A7-967D-2DC4277D0CE0}" srcOrd="4" destOrd="0" presId="urn:microsoft.com/office/officeart/2005/8/layout/hProcess4"/>
    <dgm:cxn modelId="{5354E09C-C879-4027-BB99-53C769FCBBC8}" type="presParOf" srcId="{8E8A1C04-47E3-4F33-8687-D6FC7E7EC4A5}" destId="{6112CC4D-325D-4824-8F96-CA75184A45FB}" srcOrd="1" destOrd="0" presId="urn:microsoft.com/office/officeart/2005/8/layout/hProcess4"/>
    <dgm:cxn modelId="{037DEAAC-DD83-411C-ACC4-C3C5503E9738}" type="presParOf" srcId="{8E8A1C04-47E3-4F33-8687-D6FC7E7EC4A5}" destId="{AEED8E43-41E6-4792-B652-93CF83AFE37B}" srcOrd="2" destOrd="0" presId="urn:microsoft.com/office/officeart/2005/8/layout/hProcess4"/>
    <dgm:cxn modelId="{B5C4F7BB-0BCB-468C-B01E-67AFA781E25E}" type="presParOf" srcId="{AEED8E43-41E6-4792-B652-93CF83AFE37B}" destId="{FAB19B4F-7375-4C5F-800C-B63E978E38C7}" srcOrd="0" destOrd="0" presId="urn:microsoft.com/office/officeart/2005/8/layout/hProcess4"/>
    <dgm:cxn modelId="{99CE0582-6147-4B04-A3D2-FFCD17809CEE}" type="presParOf" srcId="{AEED8E43-41E6-4792-B652-93CF83AFE37B}" destId="{16A078AD-D6E7-4975-A51F-5D6174170345}" srcOrd="1" destOrd="0" presId="urn:microsoft.com/office/officeart/2005/8/layout/hProcess4"/>
    <dgm:cxn modelId="{7468DACE-3762-42B7-B064-4935366B6010}" type="presParOf" srcId="{AEED8E43-41E6-4792-B652-93CF83AFE37B}" destId="{CEFE7795-8D3D-428F-85DF-A4350C82AAC0}" srcOrd="2" destOrd="0" presId="urn:microsoft.com/office/officeart/2005/8/layout/hProcess4"/>
    <dgm:cxn modelId="{F6E5098B-10C8-4C0A-9FC7-365A4954960E}" type="presParOf" srcId="{AEED8E43-41E6-4792-B652-93CF83AFE37B}" destId="{09128B16-0A5D-417B-906A-108B6F1B9560}" srcOrd="3" destOrd="0" presId="urn:microsoft.com/office/officeart/2005/8/layout/hProcess4"/>
    <dgm:cxn modelId="{E743387F-7649-483E-80F6-4DD3248B5797}" type="presParOf" srcId="{AEED8E43-41E6-4792-B652-93CF83AFE37B}" destId="{F139E626-A506-453A-A75F-95BA41F60730}" srcOrd="4" destOrd="0" presId="urn:microsoft.com/office/officeart/2005/8/layout/hProcess4"/>
    <dgm:cxn modelId="{1DBCABE6-0885-4727-AAB7-8529D083A167}" type="presParOf" srcId="{8E8A1C04-47E3-4F33-8687-D6FC7E7EC4A5}" destId="{088AEA2F-5795-42D7-ADBC-487F7DEF448E}" srcOrd="3" destOrd="0" presId="urn:microsoft.com/office/officeart/2005/8/layout/hProcess4"/>
    <dgm:cxn modelId="{C0386901-7006-464C-8C21-A2512171DD30}" type="presParOf" srcId="{8E8A1C04-47E3-4F33-8687-D6FC7E7EC4A5}" destId="{25942446-774E-42EF-A376-2E2FFB6DF382}" srcOrd="4" destOrd="0" presId="urn:microsoft.com/office/officeart/2005/8/layout/hProcess4"/>
    <dgm:cxn modelId="{94CFAE56-7C23-47DB-A966-85334FC49DE2}" type="presParOf" srcId="{25942446-774E-42EF-A376-2E2FFB6DF382}" destId="{5A37E2A4-E718-4DFD-89B9-86B60999F42B}" srcOrd="0" destOrd="0" presId="urn:microsoft.com/office/officeart/2005/8/layout/hProcess4"/>
    <dgm:cxn modelId="{9A7622B0-7A4E-434A-B641-0451C1EB1EA6}" type="presParOf" srcId="{25942446-774E-42EF-A376-2E2FFB6DF382}" destId="{5A446837-C6D0-412A-97FB-90F3A6A78F20}" srcOrd="1" destOrd="0" presId="urn:microsoft.com/office/officeart/2005/8/layout/hProcess4"/>
    <dgm:cxn modelId="{3ACAEF90-BB05-404D-900E-B0F0BBEE9726}" type="presParOf" srcId="{25942446-774E-42EF-A376-2E2FFB6DF382}" destId="{26572FCB-5EC5-4F88-AEEF-6EF5BF108C6C}" srcOrd="2" destOrd="0" presId="urn:microsoft.com/office/officeart/2005/8/layout/hProcess4"/>
    <dgm:cxn modelId="{D0FA550C-B889-4464-984B-59CC7166E842}" type="presParOf" srcId="{25942446-774E-42EF-A376-2E2FFB6DF382}" destId="{E974455E-B372-40FF-ACB3-D8D1B82DAA76}" srcOrd="3" destOrd="0" presId="urn:microsoft.com/office/officeart/2005/8/layout/hProcess4"/>
    <dgm:cxn modelId="{F373ADE1-B24D-4189-8184-75F4219E4C4C}" type="presParOf" srcId="{25942446-774E-42EF-A376-2E2FFB6DF382}" destId="{DB66DB2C-0412-4276-A118-E5484F1732F8}" srcOrd="4" destOrd="0" presId="urn:microsoft.com/office/officeart/2005/8/layout/hProcess4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5C5F03C-0C77-4C66-B9A7-D91F6DE9C035}" type="doc">
      <dgm:prSet loTypeId="urn:microsoft.com/office/officeart/2005/8/layout/hProcess4" loCatId="process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pt-PT"/>
        </a:p>
      </dgm:t>
    </dgm:pt>
    <dgm:pt modelId="{5E82F219-1B56-402A-AD63-59F8E4807530}">
      <dgm:prSet phldrT="[Texto]"/>
      <dgm:spPr/>
      <dgm:t>
        <a:bodyPr/>
        <a:lstStyle/>
        <a:p>
          <a:r>
            <a:rPr lang="pt-PT" dirty="0" smtClean="0"/>
            <a:t>estudos e avaliação</a:t>
          </a:r>
          <a:endParaRPr lang="pt-PT" dirty="0"/>
        </a:p>
      </dgm:t>
    </dgm:pt>
    <dgm:pt modelId="{E3514027-528F-4AEA-A001-96102C7C1E1D}" type="parTrans" cxnId="{2A8DAA7A-5AAB-465F-82C9-68DA8A9C064D}">
      <dgm:prSet/>
      <dgm:spPr/>
      <dgm:t>
        <a:bodyPr/>
        <a:lstStyle/>
        <a:p>
          <a:endParaRPr lang="pt-PT"/>
        </a:p>
      </dgm:t>
    </dgm:pt>
    <dgm:pt modelId="{F9E7EF81-1435-4B6E-8AA7-F44DE5B8E414}" type="sibTrans" cxnId="{2A8DAA7A-5AAB-465F-82C9-68DA8A9C064D}">
      <dgm:prSet/>
      <dgm:spPr/>
      <dgm:t>
        <a:bodyPr/>
        <a:lstStyle/>
        <a:p>
          <a:endParaRPr lang="pt-PT"/>
        </a:p>
      </dgm:t>
    </dgm:pt>
    <dgm:pt modelId="{81893E65-9654-49F8-85B1-1FB18D76E879}">
      <dgm:prSet phldrT="[Texto]" custT="1"/>
      <dgm:spPr/>
      <dgm:t>
        <a:bodyPr/>
        <a:lstStyle/>
        <a:p>
          <a:r>
            <a:rPr lang="pt-PT" sz="1100" baseline="0" dirty="0" smtClean="0"/>
            <a:t> Competências TIC</a:t>
          </a:r>
          <a:endParaRPr lang="pt-PT" sz="1100" baseline="0" dirty="0"/>
        </a:p>
      </dgm:t>
    </dgm:pt>
    <dgm:pt modelId="{5450636C-F1BC-449C-B666-28565B5A04C5}" type="parTrans" cxnId="{F6C8DB81-2B47-4E72-B18D-D2935E879E3A}">
      <dgm:prSet/>
      <dgm:spPr/>
      <dgm:t>
        <a:bodyPr/>
        <a:lstStyle/>
        <a:p>
          <a:endParaRPr lang="pt-PT"/>
        </a:p>
      </dgm:t>
    </dgm:pt>
    <dgm:pt modelId="{EB5C63B2-0967-4228-8511-3E2471B21848}" type="sibTrans" cxnId="{F6C8DB81-2B47-4E72-B18D-D2935E879E3A}">
      <dgm:prSet/>
      <dgm:spPr/>
      <dgm:t>
        <a:bodyPr/>
        <a:lstStyle/>
        <a:p>
          <a:endParaRPr lang="pt-PT"/>
        </a:p>
      </dgm:t>
    </dgm:pt>
    <dgm:pt modelId="{3DA886EC-E404-4BD3-9A73-10981469AD34}">
      <dgm:prSet phldrT="[Texto]"/>
      <dgm:spPr/>
      <dgm:t>
        <a:bodyPr/>
        <a:lstStyle/>
        <a:p>
          <a:r>
            <a:rPr lang="pt-PT" dirty="0" smtClean="0"/>
            <a:t>projectos em parceria</a:t>
          </a:r>
          <a:endParaRPr lang="pt-PT" dirty="0"/>
        </a:p>
      </dgm:t>
    </dgm:pt>
    <dgm:pt modelId="{78574A95-DEE3-49EF-A95B-8A5A88402FA4}" type="parTrans" cxnId="{002FABEB-6445-47A1-A473-82D9881EBB61}">
      <dgm:prSet/>
      <dgm:spPr/>
      <dgm:t>
        <a:bodyPr/>
        <a:lstStyle/>
        <a:p>
          <a:endParaRPr lang="pt-PT"/>
        </a:p>
      </dgm:t>
    </dgm:pt>
    <dgm:pt modelId="{9CBB4C80-59C9-46E5-B1DB-58E6C28F4C02}" type="sibTrans" cxnId="{002FABEB-6445-47A1-A473-82D9881EBB61}">
      <dgm:prSet/>
      <dgm:spPr/>
      <dgm:t>
        <a:bodyPr/>
        <a:lstStyle/>
        <a:p>
          <a:endParaRPr lang="pt-PT"/>
        </a:p>
      </dgm:t>
    </dgm:pt>
    <dgm:pt modelId="{3DB7C782-5878-4FEC-A8C2-170030C7A317}">
      <dgm:prSet phldrT="[Texto]" custT="1"/>
      <dgm:spPr/>
      <dgm:t>
        <a:bodyPr/>
        <a:lstStyle/>
        <a:p>
          <a:r>
            <a:rPr lang="pt-PT" sz="1100" baseline="0" dirty="0" smtClean="0"/>
            <a:t>  </a:t>
          </a:r>
          <a:r>
            <a:rPr lang="pt-PT" sz="1100" baseline="0" dirty="0" err="1" smtClean="0"/>
            <a:t>e-learning</a:t>
          </a:r>
          <a:r>
            <a:rPr lang="pt-PT" sz="1100" baseline="0" dirty="0" smtClean="0"/>
            <a:t> na UL</a:t>
          </a:r>
          <a:endParaRPr lang="pt-PT" sz="1100" baseline="0" dirty="0"/>
        </a:p>
      </dgm:t>
    </dgm:pt>
    <dgm:pt modelId="{276A01DE-5E17-4C24-A521-735513F3DF64}" type="parTrans" cxnId="{482D3D74-A849-4C09-AA3C-371D8CDEB3D5}">
      <dgm:prSet/>
      <dgm:spPr/>
      <dgm:t>
        <a:bodyPr/>
        <a:lstStyle/>
        <a:p>
          <a:endParaRPr lang="pt-PT"/>
        </a:p>
      </dgm:t>
    </dgm:pt>
    <dgm:pt modelId="{9BD2B994-2796-44D1-8F1C-BD660F71E479}" type="sibTrans" cxnId="{482D3D74-A849-4C09-AA3C-371D8CDEB3D5}">
      <dgm:prSet/>
      <dgm:spPr/>
      <dgm:t>
        <a:bodyPr/>
        <a:lstStyle/>
        <a:p>
          <a:endParaRPr lang="pt-PT"/>
        </a:p>
      </dgm:t>
    </dgm:pt>
    <dgm:pt modelId="{F9B74DB4-6984-429F-805E-15A22D2BE979}">
      <dgm:prSet phldrT="[Texto]"/>
      <dgm:spPr/>
      <dgm:t>
        <a:bodyPr/>
        <a:lstStyle/>
        <a:p>
          <a:r>
            <a:rPr lang="pt-PT" dirty="0" smtClean="0"/>
            <a:t>consultoria e desenvolvimento recursos</a:t>
          </a:r>
          <a:endParaRPr lang="pt-PT" dirty="0"/>
        </a:p>
      </dgm:t>
    </dgm:pt>
    <dgm:pt modelId="{42BD50FA-0CCC-451E-8507-65205BEB8CD4}" type="parTrans" cxnId="{045FA3B7-5555-4F2E-8F5C-B41100C569BE}">
      <dgm:prSet/>
      <dgm:spPr/>
      <dgm:t>
        <a:bodyPr/>
        <a:lstStyle/>
        <a:p>
          <a:endParaRPr lang="pt-PT"/>
        </a:p>
      </dgm:t>
    </dgm:pt>
    <dgm:pt modelId="{22AE4485-7728-4B75-9EEA-D15C8062F493}" type="sibTrans" cxnId="{045FA3B7-5555-4F2E-8F5C-B41100C569BE}">
      <dgm:prSet/>
      <dgm:spPr/>
      <dgm:t>
        <a:bodyPr/>
        <a:lstStyle/>
        <a:p>
          <a:endParaRPr lang="pt-PT"/>
        </a:p>
      </dgm:t>
    </dgm:pt>
    <dgm:pt modelId="{75B7FFA6-8342-40A0-93B3-CDFC21B1AB2D}">
      <dgm:prSet phldrT="[Texto]" custT="1"/>
      <dgm:spPr/>
      <dgm:t>
        <a:bodyPr/>
        <a:lstStyle/>
        <a:p>
          <a:r>
            <a:rPr lang="pt-PT" sz="1100" baseline="0" dirty="0" smtClean="0"/>
            <a:t> Observatório PTE</a:t>
          </a:r>
          <a:endParaRPr lang="pt-PT" sz="1100" baseline="0" dirty="0"/>
        </a:p>
      </dgm:t>
    </dgm:pt>
    <dgm:pt modelId="{3CB7824C-BAA8-459E-9C35-B6106653A142}" type="parTrans" cxnId="{934F59F5-5D81-4BA2-8206-F0E5EC998BE4}">
      <dgm:prSet/>
      <dgm:spPr/>
      <dgm:t>
        <a:bodyPr/>
        <a:lstStyle/>
        <a:p>
          <a:endParaRPr lang="pt-PT"/>
        </a:p>
      </dgm:t>
    </dgm:pt>
    <dgm:pt modelId="{11A0FD7A-83A8-449A-B4DD-B5A60D063FD7}" type="sibTrans" cxnId="{934F59F5-5D81-4BA2-8206-F0E5EC998BE4}">
      <dgm:prSet/>
      <dgm:spPr/>
      <dgm:t>
        <a:bodyPr/>
        <a:lstStyle/>
        <a:p>
          <a:endParaRPr lang="pt-PT"/>
        </a:p>
      </dgm:t>
    </dgm:pt>
    <dgm:pt modelId="{5B682F2E-8EC5-4C56-9813-F726F89DD2B2}">
      <dgm:prSet phldrT="[Texto]"/>
      <dgm:spPr/>
      <dgm:t>
        <a:bodyPr/>
        <a:lstStyle/>
        <a:p>
          <a:endParaRPr lang="pt-PT" sz="900" dirty="0"/>
        </a:p>
      </dgm:t>
    </dgm:pt>
    <dgm:pt modelId="{9D15179B-7B21-4B27-AD2B-8476DCA4C26C}" type="parTrans" cxnId="{878DA908-987F-424D-8D95-31475166AD5A}">
      <dgm:prSet/>
      <dgm:spPr/>
      <dgm:t>
        <a:bodyPr/>
        <a:lstStyle/>
        <a:p>
          <a:endParaRPr lang="pt-PT"/>
        </a:p>
      </dgm:t>
    </dgm:pt>
    <dgm:pt modelId="{3391CC1A-5E0B-46CB-BEE9-6B77CAB3AD31}" type="sibTrans" cxnId="{878DA908-987F-424D-8D95-31475166AD5A}">
      <dgm:prSet/>
      <dgm:spPr/>
      <dgm:t>
        <a:bodyPr/>
        <a:lstStyle/>
        <a:p>
          <a:endParaRPr lang="pt-PT"/>
        </a:p>
      </dgm:t>
    </dgm:pt>
    <dgm:pt modelId="{7ED0D114-8455-4AD4-A733-28FF9DDD20D3}">
      <dgm:prSet phldrT="[Texto]" custT="1"/>
      <dgm:spPr/>
      <dgm:t>
        <a:bodyPr/>
        <a:lstStyle/>
        <a:p>
          <a:r>
            <a:rPr lang="pt-PT" sz="1100" baseline="0" dirty="0" smtClean="0"/>
            <a:t> Comunidades Educativas em Rede</a:t>
          </a:r>
          <a:endParaRPr lang="pt-PT" sz="1100" baseline="0" dirty="0"/>
        </a:p>
      </dgm:t>
    </dgm:pt>
    <dgm:pt modelId="{8925F0F1-E1BF-4BF4-AAF5-D1F1E97984DF}" type="parTrans" cxnId="{418D6498-932E-4B9D-BE6F-625F3D5FEEAE}">
      <dgm:prSet/>
      <dgm:spPr/>
      <dgm:t>
        <a:bodyPr/>
        <a:lstStyle/>
        <a:p>
          <a:endParaRPr lang="pt-PT"/>
        </a:p>
      </dgm:t>
    </dgm:pt>
    <dgm:pt modelId="{53970ADF-D1F4-4573-935B-CA50621B80B0}" type="sibTrans" cxnId="{418D6498-932E-4B9D-BE6F-625F3D5FEEAE}">
      <dgm:prSet/>
      <dgm:spPr/>
      <dgm:t>
        <a:bodyPr/>
        <a:lstStyle/>
        <a:p>
          <a:endParaRPr lang="pt-PT"/>
        </a:p>
      </dgm:t>
    </dgm:pt>
    <dgm:pt modelId="{32924A7F-FEE2-451D-9A46-E08E64D42155}">
      <dgm:prSet phldrT="[Texto]" custT="1"/>
      <dgm:spPr/>
      <dgm:t>
        <a:bodyPr/>
        <a:lstStyle/>
        <a:p>
          <a:r>
            <a:rPr lang="pt-PT" sz="1100" baseline="0" dirty="0" smtClean="0"/>
            <a:t>Intel 1:1 </a:t>
          </a:r>
          <a:r>
            <a:rPr lang="pt-PT" sz="1100" baseline="0" dirty="0" err="1" smtClean="0"/>
            <a:t>Initiative</a:t>
          </a:r>
          <a:endParaRPr lang="pt-PT" sz="1100" baseline="0" dirty="0"/>
        </a:p>
      </dgm:t>
    </dgm:pt>
    <dgm:pt modelId="{F4E3D3D9-9CE2-4BFD-9686-F86742671E10}" type="parTrans" cxnId="{E324E4D4-A068-484D-8788-7608AAB6A8CD}">
      <dgm:prSet/>
      <dgm:spPr/>
      <dgm:t>
        <a:bodyPr/>
        <a:lstStyle/>
        <a:p>
          <a:endParaRPr lang="pt-PT"/>
        </a:p>
      </dgm:t>
    </dgm:pt>
    <dgm:pt modelId="{2CF3DDCB-A63A-4577-ADC1-6AE4FB4BE477}" type="sibTrans" cxnId="{E324E4D4-A068-484D-8788-7608AAB6A8CD}">
      <dgm:prSet/>
      <dgm:spPr/>
      <dgm:t>
        <a:bodyPr/>
        <a:lstStyle/>
        <a:p>
          <a:endParaRPr lang="pt-PT"/>
        </a:p>
      </dgm:t>
    </dgm:pt>
    <dgm:pt modelId="{4920C8EB-F8AA-435E-A2D3-02B6CA34BDDB}">
      <dgm:prSet phldrT="[Texto]"/>
      <dgm:spPr/>
      <dgm:t>
        <a:bodyPr/>
        <a:lstStyle/>
        <a:p>
          <a:endParaRPr lang="pt-PT" sz="1000" dirty="0"/>
        </a:p>
      </dgm:t>
    </dgm:pt>
    <dgm:pt modelId="{15B48097-AE62-4B7C-B03D-BAAEB463F0D8}" type="parTrans" cxnId="{5809BFFA-BCA4-487B-B999-A2F6A1DCD074}">
      <dgm:prSet/>
      <dgm:spPr/>
      <dgm:t>
        <a:bodyPr/>
        <a:lstStyle/>
        <a:p>
          <a:endParaRPr lang="pt-PT"/>
        </a:p>
      </dgm:t>
    </dgm:pt>
    <dgm:pt modelId="{E5E4839D-15F3-41E1-9A26-F90A8D2D2CF5}" type="sibTrans" cxnId="{5809BFFA-BCA4-487B-B999-A2F6A1DCD074}">
      <dgm:prSet/>
      <dgm:spPr/>
      <dgm:t>
        <a:bodyPr/>
        <a:lstStyle/>
        <a:p>
          <a:endParaRPr lang="pt-PT"/>
        </a:p>
      </dgm:t>
    </dgm:pt>
    <dgm:pt modelId="{DCF3DA2D-65BD-46C1-8275-3C1BE32782DB}">
      <dgm:prSet phldrT="[Texto]"/>
      <dgm:spPr/>
      <dgm:t>
        <a:bodyPr/>
        <a:lstStyle/>
        <a:p>
          <a:endParaRPr lang="pt-PT" sz="1000" dirty="0"/>
        </a:p>
      </dgm:t>
    </dgm:pt>
    <dgm:pt modelId="{67DE8762-4D76-4FC8-8E14-01F85042595B}" type="parTrans" cxnId="{9A439D30-19EF-46DF-A6DD-CA4F0FD85515}">
      <dgm:prSet/>
      <dgm:spPr/>
      <dgm:t>
        <a:bodyPr/>
        <a:lstStyle/>
        <a:p>
          <a:endParaRPr lang="pt-PT"/>
        </a:p>
      </dgm:t>
    </dgm:pt>
    <dgm:pt modelId="{918FECD1-E04D-4B59-A392-CEDAA8C67C7C}" type="sibTrans" cxnId="{9A439D30-19EF-46DF-A6DD-CA4F0FD85515}">
      <dgm:prSet/>
      <dgm:spPr/>
      <dgm:t>
        <a:bodyPr/>
        <a:lstStyle/>
        <a:p>
          <a:endParaRPr lang="pt-PT"/>
        </a:p>
      </dgm:t>
    </dgm:pt>
    <dgm:pt modelId="{87F8A21B-2C99-45FF-909E-77B3410572AB}">
      <dgm:prSet phldrT="[Texto]" custT="1"/>
      <dgm:spPr/>
      <dgm:t>
        <a:bodyPr/>
        <a:lstStyle/>
        <a:p>
          <a:r>
            <a:rPr lang="pt-PT" sz="1100" baseline="0" dirty="0" smtClean="0"/>
            <a:t> tecnologia móvel na educação (com Fundação Vodafone)</a:t>
          </a:r>
          <a:endParaRPr lang="pt-PT" sz="1100" baseline="0" dirty="0"/>
        </a:p>
      </dgm:t>
    </dgm:pt>
    <dgm:pt modelId="{A24F7A5E-5A1C-40F6-9DFE-EC6D3C5EEF73}" type="parTrans" cxnId="{E0C45EF1-31EA-46FC-9280-E59D16A3E7A7}">
      <dgm:prSet/>
      <dgm:spPr/>
      <dgm:t>
        <a:bodyPr/>
        <a:lstStyle/>
        <a:p>
          <a:endParaRPr lang="pt-PT"/>
        </a:p>
      </dgm:t>
    </dgm:pt>
    <dgm:pt modelId="{35949A2A-C05D-44DB-B575-CBC4439C8143}" type="sibTrans" cxnId="{E0C45EF1-31EA-46FC-9280-E59D16A3E7A7}">
      <dgm:prSet/>
      <dgm:spPr/>
      <dgm:t>
        <a:bodyPr/>
        <a:lstStyle/>
        <a:p>
          <a:endParaRPr lang="pt-PT"/>
        </a:p>
      </dgm:t>
    </dgm:pt>
    <dgm:pt modelId="{79B39C9E-F09D-4CA1-9769-8BC8041613C0}">
      <dgm:prSet phldrT="[Texto]" custT="1"/>
      <dgm:spPr/>
      <dgm:t>
        <a:bodyPr/>
        <a:lstStyle/>
        <a:p>
          <a:r>
            <a:rPr lang="pt-PT" sz="1100" baseline="0" dirty="0" smtClean="0"/>
            <a:t> multimédia na educação (com RTP)</a:t>
          </a:r>
          <a:endParaRPr lang="pt-PT" sz="1100" baseline="0" dirty="0"/>
        </a:p>
      </dgm:t>
    </dgm:pt>
    <dgm:pt modelId="{8EE81C49-7D5E-4D70-BCEE-DB9112BB2DB1}" type="parTrans" cxnId="{29409EBD-6FD1-4604-8E74-FEBF853BE1EC}">
      <dgm:prSet/>
      <dgm:spPr/>
      <dgm:t>
        <a:bodyPr/>
        <a:lstStyle/>
        <a:p>
          <a:endParaRPr lang="pt-PT"/>
        </a:p>
      </dgm:t>
    </dgm:pt>
    <dgm:pt modelId="{4DD84A60-A0DB-41DC-902D-FA5EA9413D67}" type="sibTrans" cxnId="{29409EBD-6FD1-4604-8E74-FEBF853BE1EC}">
      <dgm:prSet/>
      <dgm:spPr/>
      <dgm:t>
        <a:bodyPr/>
        <a:lstStyle/>
        <a:p>
          <a:endParaRPr lang="pt-PT"/>
        </a:p>
      </dgm:t>
    </dgm:pt>
    <dgm:pt modelId="{EDD420A4-F66A-4FEF-885C-EC41DB0563EE}">
      <dgm:prSet phldrT="[Texto]" custT="1"/>
      <dgm:spPr/>
      <dgm:t>
        <a:bodyPr/>
        <a:lstStyle/>
        <a:p>
          <a:r>
            <a:rPr lang="pt-PT" sz="1100" baseline="0" dirty="0" smtClean="0"/>
            <a:t> acompanhamento e avaliação CFAE</a:t>
          </a:r>
          <a:endParaRPr lang="pt-PT" sz="1100" baseline="0" dirty="0"/>
        </a:p>
      </dgm:t>
    </dgm:pt>
    <dgm:pt modelId="{13430DE7-EC9E-4C59-9CF3-C9138047A289}" type="parTrans" cxnId="{E7D716B2-3684-46E4-B55B-2D85955FE7EC}">
      <dgm:prSet/>
      <dgm:spPr/>
      <dgm:t>
        <a:bodyPr/>
        <a:lstStyle/>
        <a:p>
          <a:endParaRPr lang="pt-PT"/>
        </a:p>
      </dgm:t>
    </dgm:pt>
    <dgm:pt modelId="{A8FE7FEB-EC29-4B64-B159-129391B39960}" type="sibTrans" cxnId="{E7D716B2-3684-46E4-B55B-2D85955FE7EC}">
      <dgm:prSet/>
      <dgm:spPr/>
      <dgm:t>
        <a:bodyPr/>
        <a:lstStyle/>
        <a:p>
          <a:endParaRPr lang="pt-PT"/>
        </a:p>
      </dgm:t>
    </dgm:pt>
    <dgm:pt modelId="{E61567C6-C4D6-4EA5-A586-BA37984E9418}">
      <dgm:prSet phldrT="[Texto]" custT="1"/>
      <dgm:spPr/>
      <dgm:t>
        <a:bodyPr/>
        <a:lstStyle/>
        <a:p>
          <a:r>
            <a:rPr lang="pt-PT" sz="1100" baseline="0" dirty="0" smtClean="0"/>
            <a:t> PTE II (com GEPE)</a:t>
          </a:r>
          <a:endParaRPr lang="pt-PT" sz="1100" baseline="0" dirty="0"/>
        </a:p>
      </dgm:t>
    </dgm:pt>
    <dgm:pt modelId="{3A7C7B3A-267F-40B3-A373-D90E8DB93C87}" type="parTrans" cxnId="{59526FD4-F924-402F-8605-2708A4C30301}">
      <dgm:prSet/>
      <dgm:spPr/>
      <dgm:t>
        <a:bodyPr/>
        <a:lstStyle/>
        <a:p>
          <a:endParaRPr lang="pt-PT"/>
        </a:p>
      </dgm:t>
    </dgm:pt>
    <dgm:pt modelId="{F7C1DE0C-3343-4BC9-9304-BDDF3348B2B8}" type="sibTrans" cxnId="{59526FD4-F924-402F-8605-2708A4C30301}">
      <dgm:prSet/>
      <dgm:spPr/>
      <dgm:t>
        <a:bodyPr/>
        <a:lstStyle/>
        <a:p>
          <a:endParaRPr lang="pt-PT"/>
        </a:p>
      </dgm:t>
    </dgm:pt>
    <dgm:pt modelId="{79C14CBE-342F-477D-978D-47C5FDF85769}">
      <dgm:prSet phldrT="[Texto]" custT="1"/>
      <dgm:spPr/>
      <dgm:t>
        <a:bodyPr/>
        <a:lstStyle/>
        <a:p>
          <a:r>
            <a:rPr lang="pt-PT" sz="1100" baseline="0" dirty="0" smtClean="0"/>
            <a:t> impacto do programa </a:t>
          </a:r>
          <a:r>
            <a:rPr lang="pt-PT" sz="1100" baseline="0" dirty="0" err="1" smtClean="0"/>
            <a:t>e-escolinha</a:t>
          </a:r>
          <a:endParaRPr lang="pt-PT" sz="1100" baseline="0" dirty="0"/>
        </a:p>
      </dgm:t>
    </dgm:pt>
    <dgm:pt modelId="{B8C7EE5F-CF90-421B-9AF8-68305AC38600}" type="parTrans" cxnId="{38B07E1E-FF80-442C-BFE5-21C440BA0031}">
      <dgm:prSet/>
      <dgm:spPr/>
      <dgm:t>
        <a:bodyPr/>
        <a:lstStyle/>
        <a:p>
          <a:endParaRPr lang="pt-PT"/>
        </a:p>
      </dgm:t>
    </dgm:pt>
    <dgm:pt modelId="{486D6A5A-6F8B-4FE2-91F3-A8532D0A301A}" type="sibTrans" cxnId="{38B07E1E-FF80-442C-BFE5-21C440BA0031}">
      <dgm:prSet/>
      <dgm:spPr/>
      <dgm:t>
        <a:bodyPr/>
        <a:lstStyle/>
        <a:p>
          <a:endParaRPr lang="pt-PT"/>
        </a:p>
      </dgm:t>
    </dgm:pt>
    <dgm:pt modelId="{E8CD2CAB-42A9-400A-9EC0-563D4E823A3C}">
      <dgm:prSet phldrT="[Texto]" custT="1"/>
      <dgm:spPr/>
      <dgm:t>
        <a:bodyPr/>
        <a:lstStyle/>
        <a:p>
          <a:r>
            <a:rPr lang="pt-PT" sz="1100" baseline="0" dirty="0" smtClean="0"/>
            <a:t> …</a:t>
          </a:r>
          <a:endParaRPr lang="pt-PT" sz="1100" baseline="0" dirty="0"/>
        </a:p>
      </dgm:t>
    </dgm:pt>
    <dgm:pt modelId="{481D6D22-35DE-4CCE-933D-833A821D20F3}" type="parTrans" cxnId="{8512B393-8279-40D0-A575-E4152DFB4D2C}">
      <dgm:prSet/>
      <dgm:spPr/>
      <dgm:t>
        <a:bodyPr/>
        <a:lstStyle/>
        <a:p>
          <a:endParaRPr lang="pt-PT"/>
        </a:p>
      </dgm:t>
    </dgm:pt>
    <dgm:pt modelId="{B1530AE8-E405-45EC-A6A4-BA2F4B0E1842}" type="sibTrans" cxnId="{8512B393-8279-40D0-A575-E4152DFB4D2C}">
      <dgm:prSet/>
      <dgm:spPr/>
      <dgm:t>
        <a:bodyPr/>
        <a:lstStyle/>
        <a:p>
          <a:endParaRPr lang="pt-PT"/>
        </a:p>
      </dgm:t>
    </dgm:pt>
    <dgm:pt modelId="{1143ADE6-02A6-42F9-A0CC-8365086AD1B2}">
      <dgm:prSet phldrT="[Texto]" custT="1"/>
      <dgm:spPr/>
      <dgm:t>
        <a:bodyPr/>
        <a:lstStyle/>
        <a:p>
          <a:r>
            <a:rPr lang="pt-PT" sz="1100" baseline="0" dirty="0" smtClean="0"/>
            <a:t> … </a:t>
          </a:r>
          <a:endParaRPr lang="pt-PT" sz="1100" baseline="0" dirty="0"/>
        </a:p>
      </dgm:t>
    </dgm:pt>
    <dgm:pt modelId="{69621748-A852-443F-B32D-587BAFE76D37}" type="parTrans" cxnId="{DB054DCB-281F-4E56-B582-92A548291E49}">
      <dgm:prSet/>
      <dgm:spPr/>
      <dgm:t>
        <a:bodyPr/>
        <a:lstStyle/>
        <a:p>
          <a:endParaRPr lang="pt-PT"/>
        </a:p>
      </dgm:t>
    </dgm:pt>
    <dgm:pt modelId="{538D67D0-8281-45A9-B357-03C17D72735C}" type="sibTrans" cxnId="{DB054DCB-281F-4E56-B582-92A548291E49}">
      <dgm:prSet/>
      <dgm:spPr/>
      <dgm:t>
        <a:bodyPr/>
        <a:lstStyle/>
        <a:p>
          <a:endParaRPr lang="pt-PT"/>
        </a:p>
      </dgm:t>
    </dgm:pt>
    <dgm:pt modelId="{E88F1CAF-D9F0-4340-9596-54D66B9D72ED}">
      <dgm:prSet phldrT="[Texto]" custT="1"/>
      <dgm:spPr/>
      <dgm:t>
        <a:bodyPr/>
        <a:lstStyle/>
        <a:p>
          <a:r>
            <a:rPr lang="pt-PT" sz="1100" baseline="0" dirty="0" smtClean="0"/>
            <a:t> </a:t>
          </a:r>
          <a:r>
            <a:rPr lang="pt-PT" sz="1100" baseline="0" dirty="0" err="1" smtClean="0"/>
            <a:t>Packages</a:t>
          </a:r>
          <a:r>
            <a:rPr lang="pt-PT" sz="1100" baseline="0" dirty="0" smtClean="0"/>
            <a:t> para programa de formação Competências TIC</a:t>
          </a:r>
          <a:endParaRPr lang="pt-PT" sz="1100" baseline="0" dirty="0"/>
        </a:p>
      </dgm:t>
    </dgm:pt>
    <dgm:pt modelId="{7F3CD261-8608-40AC-B77E-53DC2F9C6CAA}" type="parTrans" cxnId="{CB303824-3A63-4698-AE19-3DBAE1B320D5}">
      <dgm:prSet/>
      <dgm:spPr/>
      <dgm:t>
        <a:bodyPr/>
        <a:lstStyle/>
        <a:p>
          <a:endParaRPr lang="pt-PT"/>
        </a:p>
      </dgm:t>
    </dgm:pt>
    <dgm:pt modelId="{4EE8F2D1-C73C-43F9-8A65-D32DC712BDB7}" type="sibTrans" cxnId="{CB303824-3A63-4698-AE19-3DBAE1B320D5}">
      <dgm:prSet/>
      <dgm:spPr/>
      <dgm:t>
        <a:bodyPr/>
        <a:lstStyle/>
        <a:p>
          <a:endParaRPr lang="pt-PT"/>
        </a:p>
      </dgm:t>
    </dgm:pt>
    <dgm:pt modelId="{01157B27-F357-4940-B4D3-5E9C901492F9}">
      <dgm:prSet phldrT="[Texto]" custT="1"/>
      <dgm:spPr/>
      <dgm:t>
        <a:bodyPr/>
        <a:lstStyle/>
        <a:p>
          <a:r>
            <a:rPr lang="pt-PT" sz="1100" baseline="0" dirty="0" smtClean="0"/>
            <a:t> cooperação com PALOP (com GEPE)</a:t>
          </a:r>
          <a:endParaRPr lang="pt-PT" sz="1100" baseline="0" dirty="0"/>
        </a:p>
      </dgm:t>
    </dgm:pt>
    <dgm:pt modelId="{120B37CA-D326-4D16-9331-B9C01A31455F}" type="parTrans" cxnId="{2CB6C2DC-4437-40DE-B656-F175623D8EB7}">
      <dgm:prSet/>
      <dgm:spPr/>
      <dgm:t>
        <a:bodyPr/>
        <a:lstStyle/>
        <a:p>
          <a:endParaRPr lang="pt-PT"/>
        </a:p>
      </dgm:t>
    </dgm:pt>
    <dgm:pt modelId="{F84672BB-3A70-46F5-8F92-6C9037513EBE}" type="sibTrans" cxnId="{2CB6C2DC-4437-40DE-B656-F175623D8EB7}">
      <dgm:prSet/>
      <dgm:spPr/>
      <dgm:t>
        <a:bodyPr/>
        <a:lstStyle/>
        <a:p>
          <a:endParaRPr lang="pt-PT"/>
        </a:p>
      </dgm:t>
    </dgm:pt>
    <dgm:pt modelId="{1AC28EED-0FCC-46B5-9AEE-C760FAAAEA6F}">
      <dgm:prSet phldrT="[Texto]" custT="1"/>
      <dgm:spPr/>
      <dgm:t>
        <a:bodyPr/>
        <a:lstStyle/>
        <a:p>
          <a:r>
            <a:rPr lang="pt-PT" sz="1100" baseline="0" dirty="0" smtClean="0"/>
            <a:t> Implementação do Portal das Escolas</a:t>
          </a:r>
          <a:endParaRPr lang="pt-PT" sz="1100" baseline="0" dirty="0"/>
        </a:p>
      </dgm:t>
    </dgm:pt>
    <dgm:pt modelId="{1B25A764-13F5-4853-951A-D493993640D8}" type="parTrans" cxnId="{EAA4855C-F25C-4348-B401-23D6648AB161}">
      <dgm:prSet/>
      <dgm:spPr/>
      <dgm:t>
        <a:bodyPr/>
        <a:lstStyle/>
        <a:p>
          <a:endParaRPr lang="pt-PT"/>
        </a:p>
      </dgm:t>
    </dgm:pt>
    <dgm:pt modelId="{4A7A8907-B2B0-45A1-B246-DA28930FAB7B}" type="sibTrans" cxnId="{EAA4855C-F25C-4348-B401-23D6648AB161}">
      <dgm:prSet/>
      <dgm:spPr/>
      <dgm:t>
        <a:bodyPr/>
        <a:lstStyle/>
        <a:p>
          <a:endParaRPr lang="pt-PT"/>
        </a:p>
      </dgm:t>
    </dgm:pt>
    <dgm:pt modelId="{8FA34BCE-8553-4A49-98CD-FDFCCC267227}">
      <dgm:prSet phldrT="[Texto]" custT="1"/>
      <dgm:spPr/>
      <dgm:t>
        <a:bodyPr/>
        <a:lstStyle/>
        <a:p>
          <a:r>
            <a:rPr lang="pt-PT" sz="1100" baseline="0" dirty="0" smtClean="0"/>
            <a:t> Especificação do website </a:t>
          </a:r>
          <a:r>
            <a:rPr lang="pt-PT" sz="1100" baseline="0" dirty="0" err="1" smtClean="0"/>
            <a:t>E-escolinha</a:t>
          </a:r>
          <a:endParaRPr lang="pt-PT" sz="1100" baseline="0" dirty="0"/>
        </a:p>
      </dgm:t>
    </dgm:pt>
    <dgm:pt modelId="{DCAED289-FCFF-44E5-81C5-D5AD0C3CEC97}" type="parTrans" cxnId="{C7B9A3FF-210A-484A-BB35-F2BB1CE7A4D8}">
      <dgm:prSet/>
      <dgm:spPr/>
      <dgm:t>
        <a:bodyPr/>
        <a:lstStyle/>
        <a:p>
          <a:endParaRPr lang="pt-PT"/>
        </a:p>
      </dgm:t>
    </dgm:pt>
    <dgm:pt modelId="{2A477843-447C-4F59-A8B5-03FD03361BFE}" type="sibTrans" cxnId="{C7B9A3FF-210A-484A-BB35-F2BB1CE7A4D8}">
      <dgm:prSet/>
      <dgm:spPr/>
      <dgm:t>
        <a:bodyPr/>
        <a:lstStyle/>
        <a:p>
          <a:endParaRPr lang="pt-PT"/>
        </a:p>
      </dgm:t>
    </dgm:pt>
    <dgm:pt modelId="{AA7C99B1-2513-4BA5-A644-A3A9B425A123}">
      <dgm:prSet phldrT="[Texto]" custT="1"/>
      <dgm:spPr/>
      <dgm:t>
        <a:bodyPr/>
        <a:lstStyle/>
        <a:p>
          <a:r>
            <a:rPr lang="pt-PT" sz="1100" baseline="0" dirty="0" smtClean="0"/>
            <a:t> </a:t>
          </a:r>
          <a:r>
            <a:rPr lang="pt-PT" sz="1100" baseline="0" dirty="0" err="1" smtClean="0"/>
            <a:t>Gripe.net</a:t>
          </a:r>
          <a:r>
            <a:rPr lang="pt-PT" sz="1100" baseline="0" dirty="0" smtClean="0"/>
            <a:t> com Instituto Gulbenkian de Ciência</a:t>
          </a:r>
          <a:endParaRPr lang="pt-PT" sz="1100" baseline="0" dirty="0"/>
        </a:p>
      </dgm:t>
    </dgm:pt>
    <dgm:pt modelId="{AE5B8163-58B9-464D-80A1-5A59F0E12528}" type="parTrans" cxnId="{CD329A6F-8FF2-497B-A87E-01185B918331}">
      <dgm:prSet/>
      <dgm:spPr/>
      <dgm:t>
        <a:bodyPr/>
        <a:lstStyle/>
        <a:p>
          <a:endParaRPr lang="pt-PT"/>
        </a:p>
      </dgm:t>
    </dgm:pt>
    <dgm:pt modelId="{B70D5124-CD3B-4D38-AA52-BEC0593D7554}" type="sibTrans" cxnId="{CD329A6F-8FF2-497B-A87E-01185B918331}">
      <dgm:prSet/>
      <dgm:spPr/>
      <dgm:t>
        <a:bodyPr/>
        <a:lstStyle/>
        <a:p>
          <a:endParaRPr lang="pt-PT"/>
        </a:p>
      </dgm:t>
    </dgm:pt>
    <dgm:pt modelId="{389F0423-4E0B-4057-8B36-F3B1C57EB8AC}">
      <dgm:prSet phldrT="[Texto]" custT="1"/>
      <dgm:spPr/>
      <dgm:t>
        <a:bodyPr/>
        <a:lstStyle/>
        <a:p>
          <a:r>
            <a:rPr lang="pt-PT" sz="1100" baseline="0" dirty="0" smtClean="0"/>
            <a:t> robótica educativa (com UMA e DI-FCUL)</a:t>
          </a:r>
          <a:endParaRPr lang="pt-PT" sz="1100" baseline="0" dirty="0"/>
        </a:p>
      </dgm:t>
    </dgm:pt>
    <dgm:pt modelId="{767250B1-3F73-4FC2-8C7F-8A865E854695}" type="parTrans" cxnId="{B9B7CF9F-0FA6-4240-8EA3-2FF123C1A122}">
      <dgm:prSet/>
      <dgm:spPr/>
      <dgm:t>
        <a:bodyPr/>
        <a:lstStyle/>
        <a:p>
          <a:endParaRPr lang="pt-PT"/>
        </a:p>
      </dgm:t>
    </dgm:pt>
    <dgm:pt modelId="{FC823106-6D5C-4637-BDB7-28307B668070}" type="sibTrans" cxnId="{B9B7CF9F-0FA6-4240-8EA3-2FF123C1A122}">
      <dgm:prSet/>
      <dgm:spPr/>
      <dgm:t>
        <a:bodyPr/>
        <a:lstStyle/>
        <a:p>
          <a:endParaRPr lang="pt-PT"/>
        </a:p>
      </dgm:t>
    </dgm:pt>
    <dgm:pt modelId="{97B156CC-4313-4E5A-A0BD-A4FC3EC8F4CE}">
      <dgm:prSet phldrT="[Texto]" custT="1"/>
      <dgm:spPr/>
      <dgm:t>
        <a:bodyPr/>
        <a:lstStyle/>
        <a:p>
          <a:r>
            <a:rPr lang="pt-PT" sz="1100" baseline="0" dirty="0" smtClean="0"/>
            <a:t> </a:t>
          </a:r>
          <a:r>
            <a:rPr lang="pt-PT" sz="1100" baseline="0" dirty="0" smtClean="0">
              <a:solidFill>
                <a:srgbClr val="FF0000"/>
              </a:solidFill>
            </a:rPr>
            <a:t>cooperação com o GLOBE(???)…</a:t>
          </a:r>
          <a:endParaRPr lang="pt-PT" sz="1100" baseline="0" dirty="0">
            <a:solidFill>
              <a:srgbClr val="FF0000"/>
            </a:solidFill>
          </a:endParaRPr>
        </a:p>
      </dgm:t>
    </dgm:pt>
    <dgm:pt modelId="{4B391431-631F-494B-ACD4-B496AF21C70B}" type="parTrans" cxnId="{6026EFBF-083C-42EE-9498-C4D9BA5039BF}">
      <dgm:prSet/>
      <dgm:spPr/>
      <dgm:t>
        <a:bodyPr/>
        <a:lstStyle/>
        <a:p>
          <a:endParaRPr lang="pt-PT"/>
        </a:p>
      </dgm:t>
    </dgm:pt>
    <dgm:pt modelId="{5849F983-EB02-4E56-A6C8-6BC8B690BA10}" type="sibTrans" cxnId="{6026EFBF-083C-42EE-9498-C4D9BA5039BF}">
      <dgm:prSet/>
      <dgm:spPr/>
      <dgm:t>
        <a:bodyPr/>
        <a:lstStyle/>
        <a:p>
          <a:endParaRPr lang="pt-PT"/>
        </a:p>
      </dgm:t>
    </dgm:pt>
    <dgm:pt modelId="{F1CE586E-63D7-4629-AA98-81287C1A80E6}" type="pres">
      <dgm:prSet presAssocID="{F5C5F03C-0C77-4C66-B9A7-D91F6DE9C03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PT"/>
        </a:p>
      </dgm:t>
    </dgm:pt>
    <dgm:pt modelId="{4A9E53AE-D00C-412A-BA6C-732D0BF56EC3}" type="pres">
      <dgm:prSet presAssocID="{F5C5F03C-0C77-4C66-B9A7-D91F6DE9C035}" presName="tSp" presStyleCnt="0"/>
      <dgm:spPr/>
    </dgm:pt>
    <dgm:pt modelId="{E4512B6F-F289-4259-9C7F-CC4CE03C926B}" type="pres">
      <dgm:prSet presAssocID="{F5C5F03C-0C77-4C66-B9A7-D91F6DE9C035}" presName="bSp" presStyleCnt="0"/>
      <dgm:spPr/>
    </dgm:pt>
    <dgm:pt modelId="{8E8A1C04-47E3-4F33-8687-D6FC7E7EC4A5}" type="pres">
      <dgm:prSet presAssocID="{F5C5F03C-0C77-4C66-B9A7-D91F6DE9C035}" presName="process" presStyleCnt="0"/>
      <dgm:spPr/>
    </dgm:pt>
    <dgm:pt modelId="{1F1E380C-35C0-4F53-B614-863713169212}" type="pres">
      <dgm:prSet presAssocID="{5E82F219-1B56-402A-AD63-59F8E4807530}" presName="composite1" presStyleCnt="0"/>
      <dgm:spPr/>
    </dgm:pt>
    <dgm:pt modelId="{A4DF75EC-8DAF-433E-8B1E-52E661C07853}" type="pres">
      <dgm:prSet presAssocID="{5E82F219-1B56-402A-AD63-59F8E4807530}" presName="dummyNode1" presStyleLbl="node1" presStyleIdx="0" presStyleCnt="3"/>
      <dgm:spPr/>
    </dgm:pt>
    <dgm:pt modelId="{2E58E908-0469-4F97-9CCD-103D9E14311A}" type="pres">
      <dgm:prSet presAssocID="{5E82F219-1B56-402A-AD63-59F8E4807530}" presName="childNode1" presStyleLbl="bgAcc1" presStyleIdx="0" presStyleCnt="3" custScaleY="99012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329D69CD-7E7C-4353-B800-F507B6825015}" type="pres">
      <dgm:prSet presAssocID="{5E82F219-1B56-402A-AD63-59F8E4807530}" presName="childNode1tx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1834D7C8-3E75-4F37-836F-46D454D173BF}" type="pres">
      <dgm:prSet presAssocID="{5E82F219-1B56-402A-AD63-59F8E4807530}" presName="parentNode1" presStyleLbl="node1" presStyleIdx="0" presStyleCnt="3" custLinFactNeighborX="1976" custLinFactNeighborY="13091">
        <dgm:presLayoutVars>
          <dgm:chMax val="1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AC20F774-58B8-49A7-967D-2DC4277D0CE0}" type="pres">
      <dgm:prSet presAssocID="{5E82F219-1B56-402A-AD63-59F8E4807530}" presName="connSite1" presStyleCnt="0"/>
      <dgm:spPr/>
    </dgm:pt>
    <dgm:pt modelId="{6112CC4D-325D-4824-8F96-CA75184A45FB}" type="pres">
      <dgm:prSet presAssocID="{F9E7EF81-1435-4B6E-8AA7-F44DE5B8E414}" presName="Name9" presStyleLbl="sibTrans2D1" presStyleIdx="0" presStyleCnt="2"/>
      <dgm:spPr/>
      <dgm:t>
        <a:bodyPr/>
        <a:lstStyle/>
        <a:p>
          <a:endParaRPr lang="pt-PT"/>
        </a:p>
      </dgm:t>
    </dgm:pt>
    <dgm:pt modelId="{AEED8E43-41E6-4792-B652-93CF83AFE37B}" type="pres">
      <dgm:prSet presAssocID="{3DA886EC-E404-4BD3-9A73-10981469AD34}" presName="composite2" presStyleCnt="0"/>
      <dgm:spPr/>
    </dgm:pt>
    <dgm:pt modelId="{FAB19B4F-7375-4C5F-800C-B63E978E38C7}" type="pres">
      <dgm:prSet presAssocID="{3DA886EC-E404-4BD3-9A73-10981469AD34}" presName="dummyNode2" presStyleLbl="node1" presStyleIdx="0" presStyleCnt="3"/>
      <dgm:spPr/>
    </dgm:pt>
    <dgm:pt modelId="{16A078AD-D6E7-4975-A51F-5D6174170345}" type="pres">
      <dgm:prSet presAssocID="{3DA886EC-E404-4BD3-9A73-10981469AD34}" presName="childNode2" presStyleLbl="bgAcc1" presStyleIdx="1" presStyleCnt="3" custScaleY="184510" custLinFactNeighborX="-1321" custLinFactNeighborY="26829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CEFE7795-8D3D-428F-85DF-A4350C82AAC0}" type="pres">
      <dgm:prSet presAssocID="{3DA886EC-E404-4BD3-9A73-10981469AD34}" presName="childNode2tx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09128B16-0A5D-417B-906A-108B6F1B9560}" type="pres">
      <dgm:prSet presAssocID="{3DA886EC-E404-4BD3-9A73-10981469AD34}" presName="parentNode2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F139E626-A506-453A-A75F-95BA41F60730}" type="pres">
      <dgm:prSet presAssocID="{3DA886EC-E404-4BD3-9A73-10981469AD34}" presName="connSite2" presStyleCnt="0"/>
      <dgm:spPr/>
    </dgm:pt>
    <dgm:pt modelId="{088AEA2F-5795-42D7-ADBC-487F7DEF448E}" type="pres">
      <dgm:prSet presAssocID="{9CBB4C80-59C9-46E5-B1DB-58E6C28F4C02}" presName="Name18" presStyleLbl="sibTrans2D1" presStyleIdx="1" presStyleCnt="2"/>
      <dgm:spPr/>
      <dgm:t>
        <a:bodyPr/>
        <a:lstStyle/>
        <a:p>
          <a:endParaRPr lang="pt-PT"/>
        </a:p>
      </dgm:t>
    </dgm:pt>
    <dgm:pt modelId="{25942446-774E-42EF-A376-2E2FFB6DF382}" type="pres">
      <dgm:prSet presAssocID="{F9B74DB4-6984-429F-805E-15A22D2BE979}" presName="composite1" presStyleCnt="0"/>
      <dgm:spPr/>
    </dgm:pt>
    <dgm:pt modelId="{5A37E2A4-E718-4DFD-89B9-86B60999F42B}" type="pres">
      <dgm:prSet presAssocID="{F9B74DB4-6984-429F-805E-15A22D2BE979}" presName="dummyNode1" presStyleLbl="node1" presStyleIdx="1" presStyleCnt="3"/>
      <dgm:spPr/>
    </dgm:pt>
    <dgm:pt modelId="{5A446837-C6D0-412A-97FB-90F3A6A78F20}" type="pres">
      <dgm:prSet presAssocID="{F9B74DB4-6984-429F-805E-15A22D2BE979}" presName="childNode1" presStyleLbl="bgAcc1" presStyleIdx="2" presStyleCnt="3" custScaleY="107865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26572FCB-5EC5-4F88-AEEF-6EF5BF108C6C}" type="pres">
      <dgm:prSet presAssocID="{F9B74DB4-6984-429F-805E-15A22D2BE979}" presName="childNode1tx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E974455E-B372-40FF-ACB3-D8D1B82DAA76}" type="pres">
      <dgm:prSet presAssocID="{F9B74DB4-6984-429F-805E-15A22D2BE979}" presName="parentNode1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DB66DB2C-0412-4276-A118-E5484F1732F8}" type="pres">
      <dgm:prSet presAssocID="{F9B74DB4-6984-429F-805E-15A22D2BE979}" presName="connSite1" presStyleCnt="0"/>
      <dgm:spPr/>
    </dgm:pt>
  </dgm:ptLst>
  <dgm:cxnLst>
    <dgm:cxn modelId="{9500C847-CC66-4836-83A9-63A6F0E16987}" type="presOf" srcId="{8FA34BCE-8553-4A49-98CD-FDFCCC267227}" destId="{26572FCB-5EC5-4F88-AEEF-6EF5BF108C6C}" srcOrd="1" destOrd="2" presId="urn:microsoft.com/office/officeart/2005/8/layout/hProcess4"/>
    <dgm:cxn modelId="{F1D18A9A-7F76-4168-92DD-7262932D23AC}" type="presOf" srcId="{87F8A21B-2C99-45FF-909E-77B3410572AB}" destId="{CEFE7795-8D3D-428F-85DF-A4350C82AAC0}" srcOrd="1" destOrd="3" presId="urn:microsoft.com/office/officeart/2005/8/layout/hProcess4"/>
    <dgm:cxn modelId="{9A061568-156F-4CEC-9F7F-8D3A11D0081B}" type="presOf" srcId="{E61567C6-C4D6-4EA5-A586-BA37984E9418}" destId="{16A078AD-D6E7-4975-A51F-5D6174170345}" srcOrd="0" destOrd="2" presId="urn:microsoft.com/office/officeart/2005/8/layout/hProcess4"/>
    <dgm:cxn modelId="{F7151F67-E4E5-4AB9-B6EB-488A00DA4DCE}" type="presOf" srcId="{32924A7F-FEE2-451D-9A46-E08E64D42155}" destId="{329D69CD-7E7C-4353-B800-F507B6825015}" srcOrd="1" destOrd="2" presId="urn:microsoft.com/office/officeart/2005/8/layout/hProcess4"/>
    <dgm:cxn modelId="{6026EFBF-083C-42EE-9498-C4D9BA5039BF}" srcId="{3DA886EC-E404-4BD3-9A73-10981469AD34}" destId="{97B156CC-4313-4E5A-A0BD-A4FC3EC8F4CE}" srcOrd="7" destOrd="0" parTransId="{4B391431-631F-494B-ACD4-B496AF21C70B}" sibTransId="{5849F983-EB02-4E56-A6C8-6BC8B690BA10}"/>
    <dgm:cxn modelId="{8AF1E678-B50C-40DB-9C32-2ABAB9602484}" type="presOf" srcId="{EDD420A4-F66A-4FEF-885C-EC41DB0563EE}" destId="{329D69CD-7E7C-4353-B800-F507B6825015}" srcOrd="1" destOrd="4" presId="urn:microsoft.com/office/officeart/2005/8/layout/hProcess4"/>
    <dgm:cxn modelId="{002FABEB-6445-47A1-A473-82D9881EBB61}" srcId="{F5C5F03C-0C77-4C66-B9A7-D91F6DE9C035}" destId="{3DA886EC-E404-4BD3-9A73-10981469AD34}" srcOrd="1" destOrd="0" parTransId="{78574A95-DEE3-49EF-A95B-8A5A88402FA4}" sibTransId="{9CBB4C80-59C9-46E5-B1DB-58E6C28F4C02}"/>
    <dgm:cxn modelId="{C0197C28-FE2A-4627-93FA-D5ED76176BFF}" type="presOf" srcId="{E8CD2CAB-42A9-400A-9EC0-563D4E823A3C}" destId="{329D69CD-7E7C-4353-B800-F507B6825015}" srcOrd="1" destOrd="5" presId="urn:microsoft.com/office/officeart/2005/8/layout/hProcess4"/>
    <dgm:cxn modelId="{9A439D30-19EF-46DF-A6DD-CA4F0FD85515}" srcId="{F9B74DB4-6984-429F-805E-15A22D2BE979}" destId="{DCF3DA2D-65BD-46C1-8275-3C1BE32782DB}" srcOrd="5" destOrd="0" parTransId="{67DE8762-4D76-4FC8-8E14-01F85042595B}" sibTransId="{918FECD1-E04D-4B59-A392-CEDAA8C67C7C}"/>
    <dgm:cxn modelId="{045FA3B7-5555-4F2E-8F5C-B41100C569BE}" srcId="{F5C5F03C-0C77-4C66-B9A7-D91F6DE9C035}" destId="{F9B74DB4-6984-429F-805E-15A22D2BE979}" srcOrd="2" destOrd="0" parTransId="{42BD50FA-0CCC-451E-8507-65205BEB8CD4}" sibTransId="{22AE4485-7728-4B75-9EEA-D15C8062F493}"/>
    <dgm:cxn modelId="{934F59F5-5D81-4BA2-8206-F0E5EC998BE4}" srcId="{F9B74DB4-6984-429F-805E-15A22D2BE979}" destId="{75B7FFA6-8342-40A0-93B3-CDFC21B1AB2D}" srcOrd="0" destOrd="0" parTransId="{3CB7824C-BAA8-459E-9C35-B6106653A142}" sibTransId="{11A0FD7A-83A8-449A-B4DD-B5A60D063FD7}"/>
    <dgm:cxn modelId="{E6BDF1A0-2F75-4F2F-9357-654CA12C4ACF}" type="presOf" srcId="{5B682F2E-8EC5-4C56-9813-F726F89DD2B2}" destId="{CEFE7795-8D3D-428F-85DF-A4350C82AAC0}" srcOrd="1" destOrd="8" presId="urn:microsoft.com/office/officeart/2005/8/layout/hProcess4"/>
    <dgm:cxn modelId="{30C19566-32E7-47BA-93EE-1EEC97F71D35}" type="presOf" srcId="{5E82F219-1B56-402A-AD63-59F8E4807530}" destId="{1834D7C8-3E75-4F37-836F-46D454D173BF}" srcOrd="0" destOrd="0" presId="urn:microsoft.com/office/officeart/2005/8/layout/hProcess4"/>
    <dgm:cxn modelId="{29409EBD-6FD1-4604-8E74-FEBF853BE1EC}" srcId="{3DA886EC-E404-4BD3-9A73-10981469AD34}" destId="{79B39C9E-F09D-4CA1-9769-8BC8041613C0}" srcOrd="4" destOrd="0" parTransId="{8EE81C49-7D5E-4D70-BCEE-DB9112BB2DB1}" sibTransId="{4DD84A60-A0DB-41DC-902D-FA5EA9413D67}"/>
    <dgm:cxn modelId="{63B77708-DBCB-4B22-9DA8-4D3BF5F94257}" type="presOf" srcId="{389F0423-4E0B-4057-8B36-F3B1C57EB8AC}" destId="{CEFE7795-8D3D-428F-85DF-A4350C82AAC0}" srcOrd="1" destOrd="1" presId="urn:microsoft.com/office/officeart/2005/8/layout/hProcess4"/>
    <dgm:cxn modelId="{B6683B37-507E-4E8E-8E60-D1B5396E992B}" type="presOf" srcId="{1AC28EED-0FCC-46B5-9AEE-C760FAAAEA6F}" destId="{26572FCB-5EC5-4F88-AEEF-6EF5BF108C6C}" srcOrd="1" destOrd="1" presId="urn:microsoft.com/office/officeart/2005/8/layout/hProcess4"/>
    <dgm:cxn modelId="{08836762-4345-4B41-A7B6-51608FB1D3FE}" type="presOf" srcId="{87F8A21B-2C99-45FF-909E-77B3410572AB}" destId="{16A078AD-D6E7-4975-A51F-5D6174170345}" srcOrd="0" destOrd="3" presId="urn:microsoft.com/office/officeart/2005/8/layout/hProcess4"/>
    <dgm:cxn modelId="{F81C749C-814D-452F-82DD-1E95528065A6}" type="presOf" srcId="{E61567C6-C4D6-4EA5-A586-BA37984E9418}" destId="{CEFE7795-8D3D-428F-85DF-A4350C82AAC0}" srcOrd="1" destOrd="2" presId="urn:microsoft.com/office/officeart/2005/8/layout/hProcess4"/>
    <dgm:cxn modelId="{B9B7CF9F-0FA6-4240-8EA3-2FF123C1A122}" srcId="{3DA886EC-E404-4BD3-9A73-10981469AD34}" destId="{389F0423-4E0B-4057-8B36-F3B1C57EB8AC}" srcOrd="1" destOrd="0" parTransId="{767250B1-3F73-4FC2-8C7F-8A865E854695}" sibTransId="{FC823106-6D5C-4637-BDB7-28307B668070}"/>
    <dgm:cxn modelId="{D5B6C841-5C99-4AE9-8C86-578479E5E106}" type="presOf" srcId="{E88F1CAF-D9F0-4340-9596-54D66B9D72ED}" destId="{5A446837-C6D0-412A-97FB-90F3A6A78F20}" srcOrd="0" destOrd="3" presId="urn:microsoft.com/office/officeart/2005/8/layout/hProcess4"/>
    <dgm:cxn modelId="{5129156A-EAC3-41CF-A787-176D26C33129}" type="presOf" srcId="{79C14CBE-342F-477D-978D-47C5FDF85769}" destId="{2E58E908-0469-4F97-9CCD-103D9E14311A}" srcOrd="0" destOrd="3" presId="urn:microsoft.com/office/officeart/2005/8/layout/hProcess4"/>
    <dgm:cxn modelId="{878DA908-987F-424D-8D95-31475166AD5A}" srcId="{3DA886EC-E404-4BD3-9A73-10981469AD34}" destId="{5B682F2E-8EC5-4C56-9813-F726F89DD2B2}" srcOrd="8" destOrd="0" parTransId="{9D15179B-7B21-4B27-AD2B-8476DCA4C26C}" sibTransId="{3391CC1A-5E0B-46CB-BEE9-6B77CAB3AD31}"/>
    <dgm:cxn modelId="{DB054DCB-281F-4E56-B582-92A548291E49}" srcId="{F9B74DB4-6984-429F-805E-15A22D2BE979}" destId="{1143ADE6-02A6-42F9-A0CC-8365086AD1B2}" srcOrd="4" destOrd="0" parTransId="{69621748-A852-443F-B32D-587BAFE76D37}" sibTransId="{538D67D0-8281-45A9-B357-03C17D72735C}"/>
    <dgm:cxn modelId="{63D9D52B-14BC-4842-BA1E-03BD3CB4A7A4}" type="presOf" srcId="{4920C8EB-F8AA-435E-A2D3-02B6CA34BDDB}" destId="{329D69CD-7E7C-4353-B800-F507B6825015}" srcOrd="1" destOrd="6" presId="urn:microsoft.com/office/officeart/2005/8/layout/hProcess4"/>
    <dgm:cxn modelId="{38B07E1E-FF80-442C-BFE5-21C440BA0031}" srcId="{5E82F219-1B56-402A-AD63-59F8E4807530}" destId="{79C14CBE-342F-477D-978D-47C5FDF85769}" srcOrd="3" destOrd="0" parTransId="{B8C7EE5F-CF90-421B-9AF8-68305AC38600}" sibTransId="{486D6A5A-6F8B-4FE2-91F3-A8532D0A301A}"/>
    <dgm:cxn modelId="{FF688D4B-0D01-47F4-95B2-1E1FB92FCAC4}" type="presOf" srcId="{1AC28EED-0FCC-46B5-9AEE-C760FAAAEA6F}" destId="{5A446837-C6D0-412A-97FB-90F3A6A78F20}" srcOrd="0" destOrd="1" presId="urn:microsoft.com/office/officeart/2005/8/layout/hProcess4"/>
    <dgm:cxn modelId="{4B3956BF-7178-499B-B57A-930CBF47302B}" type="presOf" srcId="{E8CD2CAB-42A9-400A-9EC0-563D4E823A3C}" destId="{2E58E908-0469-4F97-9CCD-103D9E14311A}" srcOrd="0" destOrd="5" presId="urn:microsoft.com/office/officeart/2005/8/layout/hProcess4"/>
    <dgm:cxn modelId="{6C251655-DB9C-4DD5-A2EF-76FB8DEF28A2}" type="presOf" srcId="{97B156CC-4313-4E5A-A0BD-A4FC3EC8F4CE}" destId="{CEFE7795-8D3D-428F-85DF-A4350C82AAC0}" srcOrd="1" destOrd="7" presId="urn:microsoft.com/office/officeart/2005/8/layout/hProcess4"/>
    <dgm:cxn modelId="{E7D84C0C-7404-462F-83E6-39462FA80B43}" type="presOf" srcId="{7ED0D114-8455-4AD4-A733-28FF9DDD20D3}" destId="{329D69CD-7E7C-4353-B800-F507B6825015}" srcOrd="1" destOrd="1" presId="urn:microsoft.com/office/officeart/2005/8/layout/hProcess4"/>
    <dgm:cxn modelId="{01EFF234-7207-4B1C-B39C-3ACBFE7538D4}" type="presOf" srcId="{3DA886EC-E404-4BD3-9A73-10981469AD34}" destId="{09128B16-0A5D-417B-906A-108B6F1B9560}" srcOrd="0" destOrd="0" presId="urn:microsoft.com/office/officeart/2005/8/layout/hProcess4"/>
    <dgm:cxn modelId="{5F75422E-793A-44D4-9C68-AAE58988B559}" type="presOf" srcId="{1143ADE6-02A6-42F9-A0CC-8365086AD1B2}" destId="{5A446837-C6D0-412A-97FB-90F3A6A78F20}" srcOrd="0" destOrd="4" presId="urn:microsoft.com/office/officeart/2005/8/layout/hProcess4"/>
    <dgm:cxn modelId="{B055CB45-8C9B-4E68-912A-7B5E9DA296E2}" type="presOf" srcId="{97B156CC-4313-4E5A-A0BD-A4FC3EC8F4CE}" destId="{16A078AD-D6E7-4975-A51F-5D6174170345}" srcOrd="0" destOrd="7" presId="urn:microsoft.com/office/officeart/2005/8/layout/hProcess4"/>
    <dgm:cxn modelId="{F47192FF-C5DE-4DFC-822C-A8A0C1D44F3A}" type="presOf" srcId="{7ED0D114-8455-4AD4-A733-28FF9DDD20D3}" destId="{2E58E908-0469-4F97-9CCD-103D9E14311A}" srcOrd="0" destOrd="1" presId="urn:microsoft.com/office/officeart/2005/8/layout/hProcess4"/>
    <dgm:cxn modelId="{CE479B06-15A3-4E4A-8EF3-9B90D75E61DA}" type="presOf" srcId="{389F0423-4E0B-4057-8B36-F3B1C57EB8AC}" destId="{16A078AD-D6E7-4975-A51F-5D6174170345}" srcOrd="0" destOrd="1" presId="urn:microsoft.com/office/officeart/2005/8/layout/hProcess4"/>
    <dgm:cxn modelId="{20E78BF5-FE64-442D-BFC6-DC07B8F73794}" type="presOf" srcId="{79C14CBE-342F-477D-978D-47C5FDF85769}" destId="{329D69CD-7E7C-4353-B800-F507B6825015}" srcOrd="1" destOrd="3" presId="urn:microsoft.com/office/officeart/2005/8/layout/hProcess4"/>
    <dgm:cxn modelId="{482D3D74-A849-4C09-AA3C-371D8CDEB3D5}" srcId="{3DA886EC-E404-4BD3-9A73-10981469AD34}" destId="{3DB7C782-5878-4FEC-A8C2-170030C7A317}" srcOrd="0" destOrd="0" parTransId="{276A01DE-5E17-4C24-A521-735513F3DF64}" sibTransId="{9BD2B994-2796-44D1-8F1C-BD660F71E479}"/>
    <dgm:cxn modelId="{9B2DAF42-B389-4D14-A047-5F0B01536BE0}" type="presOf" srcId="{AA7C99B1-2513-4BA5-A644-A3A9B425A123}" destId="{CEFE7795-8D3D-428F-85DF-A4350C82AAC0}" srcOrd="1" destOrd="5" presId="urn:microsoft.com/office/officeart/2005/8/layout/hProcess4"/>
    <dgm:cxn modelId="{F6C8DB81-2B47-4E72-B18D-D2935E879E3A}" srcId="{5E82F219-1B56-402A-AD63-59F8E4807530}" destId="{81893E65-9654-49F8-85B1-1FB18D76E879}" srcOrd="0" destOrd="0" parTransId="{5450636C-F1BC-449C-B666-28565B5A04C5}" sibTransId="{EB5C63B2-0967-4228-8511-3E2471B21848}"/>
    <dgm:cxn modelId="{9284AFEF-A89F-4E7B-BD5F-FB353C64AD77}" type="presOf" srcId="{EDD420A4-F66A-4FEF-885C-EC41DB0563EE}" destId="{2E58E908-0469-4F97-9CCD-103D9E14311A}" srcOrd="0" destOrd="4" presId="urn:microsoft.com/office/officeart/2005/8/layout/hProcess4"/>
    <dgm:cxn modelId="{EAA4855C-F25C-4348-B401-23D6648AB161}" srcId="{F9B74DB4-6984-429F-805E-15A22D2BE979}" destId="{1AC28EED-0FCC-46B5-9AEE-C760FAAAEA6F}" srcOrd="1" destOrd="0" parTransId="{1B25A764-13F5-4853-951A-D493993640D8}" sibTransId="{4A7A8907-B2B0-45A1-B246-DA28930FAB7B}"/>
    <dgm:cxn modelId="{4B1C4A46-9F98-4D45-A109-981FFF5AE997}" type="presOf" srcId="{AA7C99B1-2513-4BA5-A644-A3A9B425A123}" destId="{16A078AD-D6E7-4975-A51F-5D6174170345}" srcOrd="0" destOrd="5" presId="urn:microsoft.com/office/officeart/2005/8/layout/hProcess4"/>
    <dgm:cxn modelId="{93582616-86B4-4258-A56E-2FFBE5D07C6F}" type="presOf" srcId="{79B39C9E-F09D-4CA1-9769-8BC8041613C0}" destId="{16A078AD-D6E7-4975-A51F-5D6174170345}" srcOrd="0" destOrd="4" presId="urn:microsoft.com/office/officeart/2005/8/layout/hProcess4"/>
    <dgm:cxn modelId="{E7D716B2-3684-46E4-B55B-2D85955FE7EC}" srcId="{5E82F219-1B56-402A-AD63-59F8E4807530}" destId="{EDD420A4-F66A-4FEF-885C-EC41DB0563EE}" srcOrd="4" destOrd="0" parTransId="{13430DE7-EC9E-4C59-9CF3-C9138047A289}" sibTransId="{A8FE7FEB-EC29-4B64-B159-129391B39960}"/>
    <dgm:cxn modelId="{0CF6C7D6-3D53-4520-A5E4-02CFB959EF50}" type="presOf" srcId="{DCF3DA2D-65BD-46C1-8275-3C1BE32782DB}" destId="{26572FCB-5EC5-4F88-AEEF-6EF5BF108C6C}" srcOrd="1" destOrd="5" presId="urn:microsoft.com/office/officeart/2005/8/layout/hProcess4"/>
    <dgm:cxn modelId="{048D7E53-4E67-48B5-B184-C6F7E747DB86}" type="presOf" srcId="{79B39C9E-F09D-4CA1-9769-8BC8041613C0}" destId="{CEFE7795-8D3D-428F-85DF-A4350C82AAC0}" srcOrd="1" destOrd="4" presId="urn:microsoft.com/office/officeart/2005/8/layout/hProcess4"/>
    <dgm:cxn modelId="{05113F35-E4B3-4405-A571-35D6D476BDD3}" type="presOf" srcId="{75B7FFA6-8342-40A0-93B3-CDFC21B1AB2D}" destId="{5A446837-C6D0-412A-97FB-90F3A6A78F20}" srcOrd="0" destOrd="0" presId="urn:microsoft.com/office/officeart/2005/8/layout/hProcess4"/>
    <dgm:cxn modelId="{9999293D-66C8-4BA8-A05F-03A943AA2572}" type="presOf" srcId="{3DB7C782-5878-4FEC-A8C2-170030C7A317}" destId="{16A078AD-D6E7-4975-A51F-5D6174170345}" srcOrd="0" destOrd="0" presId="urn:microsoft.com/office/officeart/2005/8/layout/hProcess4"/>
    <dgm:cxn modelId="{5809BFFA-BCA4-487B-B999-A2F6A1DCD074}" srcId="{5E82F219-1B56-402A-AD63-59F8E4807530}" destId="{4920C8EB-F8AA-435E-A2D3-02B6CA34BDDB}" srcOrd="6" destOrd="0" parTransId="{15B48097-AE62-4B7C-B03D-BAAEB463F0D8}" sibTransId="{E5E4839D-15F3-41E1-9A26-F90A8D2D2CF5}"/>
    <dgm:cxn modelId="{2F839FD9-6EB4-4B0F-8EB7-6C7D0132C59D}" type="presOf" srcId="{81893E65-9654-49F8-85B1-1FB18D76E879}" destId="{329D69CD-7E7C-4353-B800-F507B6825015}" srcOrd="1" destOrd="0" presId="urn:microsoft.com/office/officeart/2005/8/layout/hProcess4"/>
    <dgm:cxn modelId="{DA563063-6870-411C-A23D-F9AB946A8C38}" type="presOf" srcId="{32924A7F-FEE2-451D-9A46-E08E64D42155}" destId="{2E58E908-0469-4F97-9CCD-103D9E14311A}" srcOrd="0" destOrd="2" presId="urn:microsoft.com/office/officeart/2005/8/layout/hProcess4"/>
    <dgm:cxn modelId="{C7B9A3FF-210A-484A-BB35-F2BB1CE7A4D8}" srcId="{F9B74DB4-6984-429F-805E-15A22D2BE979}" destId="{8FA34BCE-8553-4A49-98CD-FDFCCC267227}" srcOrd="2" destOrd="0" parTransId="{DCAED289-FCFF-44E5-81C5-D5AD0C3CEC97}" sibTransId="{2A477843-447C-4F59-A8B5-03FD03361BFE}"/>
    <dgm:cxn modelId="{72DFE0C4-10A9-4BA5-A56D-4B2FD1237B72}" type="presOf" srcId="{3DB7C782-5878-4FEC-A8C2-170030C7A317}" destId="{CEFE7795-8D3D-428F-85DF-A4350C82AAC0}" srcOrd="1" destOrd="0" presId="urn:microsoft.com/office/officeart/2005/8/layout/hProcess4"/>
    <dgm:cxn modelId="{9511DCDA-B24B-4AA5-9253-475EEEF61BC5}" type="presOf" srcId="{F9B74DB4-6984-429F-805E-15A22D2BE979}" destId="{E974455E-B372-40FF-ACB3-D8D1B82DAA76}" srcOrd="0" destOrd="0" presId="urn:microsoft.com/office/officeart/2005/8/layout/hProcess4"/>
    <dgm:cxn modelId="{401277E5-3F68-435A-AC11-77D8F2530AFD}" type="presOf" srcId="{01157B27-F357-4940-B4D3-5E9C901492F9}" destId="{CEFE7795-8D3D-428F-85DF-A4350C82AAC0}" srcOrd="1" destOrd="6" presId="urn:microsoft.com/office/officeart/2005/8/layout/hProcess4"/>
    <dgm:cxn modelId="{68BF7CD6-048B-48A6-A670-15C5E2E173EE}" type="presOf" srcId="{75B7FFA6-8342-40A0-93B3-CDFC21B1AB2D}" destId="{26572FCB-5EC5-4F88-AEEF-6EF5BF108C6C}" srcOrd="1" destOrd="0" presId="urn:microsoft.com/office/officeart/2005/8/layout/hProcess4"/>
    <dgm:cxn modelId="{9101064D-2BD9-4043-B967-63EE0B861132}" type="presOf" srcId="{9CBB4C80-59C9-46E5-B1DB-58E6C28F4C02}" destId="{088AEA2F-5795-42D7-ADBC-487F7DEF448E}" srcOrd="0" destOrd="0" presId="urn:microsoft.com/office/officeart/2005/8/layout/hProcess4"/>
    <dgm:cxn modelId="{5B1542DF-D3C0-4242-8058-5C55A969C470}" type="presOf" srcId="{8FA34BCE-8553-4A49-98CD-FDFCCC267227}" destId="{5A446837-C6D0-412A-97FB-90F3A6A78F20}" srcOrd="0" destOrd="2" presId="urn:microsoft.com/office/officeart/2005/8/layout/hProcess4"/>
    <dgm:cxn modelId="{CB303824-3A63-4698-AE19-3DBAE1B320D5}" srcId="{F9B74DB4-6984-429F-805E-15A22D2BE979}" destId="{E88F1CAF-D9F0-4340-9596-54D66B9D72ED}" srcOrd="3" destOrd="0" parTransId="{7F3CD261-8608-40AC-B77E-53DC2F9C6CAA}" sibTransId="{4EE8F2D1-C73C-43F9-8A65-D32DC712BDB7}"/>
    <dgm:cxn modelId="{431B13A2-BEA7-497C-A37C-BC3D0AD221EE}" type="presOf" srcId="{4920C8EB-F8AA-435E-A2D3-02B6CA34BDDB}" destId="{2E58E908-0469-4F97-9CCD-103D9E14311A}" srcOrd="0" destOrd="6" presId="urn:microsoft.com/office/officeart/2005/8/layout/hProcess4"/>
    <dgm:cxn modelId="{CD329A6F-8FF2-497B-A87E-01185B918331}" srcId="{3DA886EC-E404-4BD3-9A73-10981469AD34}" destId="{AA7C99B1-2513-4BA5-A644-A3A9B425A123}" srcOrd="5" destOrd="0" parTransId="{AE5B8163-58B9-464D-80A1-5A59F0E12528}" sibTransId="{B70D5124-CD3B-4D38-AA52-BEC0593D7554}"/>
    <dgm:cxn modelId="{2CB6C2DC-4437-40DE-B656-F175623D8EB7}" srcId="{3DA886EC-E404-4BD3-9A73-10981469AD34}" destId="{01157B27-F357-4940-B4D3-5E9C901492F9}" srcOrd="6" destOrd="0" parTransId="{120B37CA-D326-4D16-9331-B9C01A31455F}" sibTransId="{F84672BB-3A70-46F5-8F92-6C9037513EBE}"/>
    <dgm:cxn modelId="{418D6498-932E-4B9D-BE6F-625F3D5FEEAE}" srcId="{5E82F219-1B56-402A-AD63-59F8E4807530}" destId="{7ED0D114-8455-4AD4-A733-28FF9DDD20D3}" srcOrd="1" destOrd="0" parTransId="{8925F0F1-E1BF-4BF4-AAF5-D1F1E97984DF}" sibTransId="{53970ADF-D1F4-4573-935B-CA50621B80B0}"/>
    <dgm:cxn modelId="{9466CCFC-6ADA-45F9-BDE5-29DB83826F49}" type="presOf" srcId="{F9E7EF81-1435-4B6E-8AA7-F44DE5B8E414}" destId="{6112CC4D-325D-4824-8F96-CA75184A45FB}" srcOrd="0" destOrd="0" presId="urn:microsoft.com/office/officeart/2005/8/layout/hProcess4"/>
    <dgm:cxn modelId="{7D1813DA-411B-42E0-92F2-2DAD095625A4}" type="presOf" srcId="{F5C5F03C-0C77-4C66-B9A7-D91F6DE9C035}" destId="{F1CE586E-63D7-4629-AA98-81287C1A80E6}" srcOrd="0" destOrd="0" presId="urn:microsoft.com/office/officeart/2005/8/layout/hProcess4"/>
    <dgm:cxn modelId="{2A8DAA7A-5AAB-465F-82C9-68DA8A9C064D}" srcId="{F5C5F03C-0C77-4C66-B9A7-D91F6DE9C035}" destId="{5E82F219-1B56-402A-AD63-59F8E4807530}" srcOrd="0" destOrd="0" parTransId="{E3514027-528F-4AEA-A001-96102C7C1E1D}" sibTransId="{F9E7EF81-1435-4B6E-8AA7-F44DE5B8E414}"/>
    <dgm:cxn modelId="{E0C45EF1-31EA-46FC-9280-E59D16A3E7A7}" srcId="{3DA886EC-E404-4BD3-9A73-10981469AD34}" destId="{87F8A21B-2C99-45FF-909E-77B3410572AB}" srcOrd="3" destOrd="0" parTransId="{A24F7A5E-5A1C-40F6-9DFE-EC6D3C5EEF73}" sibTransId="{35949A2A-C05D-44DB-B575-CBC4439C8143}"/>
    <dgm:cxn modelId="{84B4058F-E4CF-4986-A8B3-D081C252CBDB}" type="presOf" srcId="{E88F1CAF-D9F0-4340-9596-54D66B9D72ED}" destId="{26572FCB-5EC5-4F88-AEEF-6EF5BF108C6C}" srcOrd="1" destOrd="3" presId="urn:microsoft.com/office/officeart/2005/8/layout/hProcess4"/>
    <dgm:cxn modelId="{59526FD4-F924-402F-8605-2708A4C30301}" srcId="{3DA886EC-E404-4BD3-9A73-10981469AD34}" destId="{E61567C6-C4D6-4EA5-A586-BA37984E9418}" srcOrd="2" destOrd="0" parTransId="{3A7C7B3A-267F-40B3-A373-D90E8DB93C87}" sibTransId="{F7C1DE0C-3343-4BC9-9304-BDDF3348B2B8}"/>
    <dgm:cxn modelId="{E324E4D4-A068-484D-8788-7608AAB6A8CD}" srcId="{5E82F219-1B56-402A-AD63-59F8E4807530}" destId="{32924A7F-FEE2-451D-9A46-E08E64D42155}" srcOrd="2" destOrd="0" parTransId="{F4E3D3D9-9CE2-4BFD-9686-F86742671E10}" sibTransId="{2CF3DDCB-A63A-4577-ADC1-6AE4FB4BE477}"/>
    <dgm:cxn modelId="{F391BEF8-8304-4581-9F16-65693C2618AE}" type="presOf" srcId="{5B682F2E-8EC5-4C56-9813-F726F89DD2B2}" destId="{16A078AD-D6E7-4975-A51F-5D6174170345}" srcOrd="0" destOrd="8" presId="urn:microsoft.com/office/officeart/2005/8/layout/hProcess4"/>
    <dgm:cxn modelId="{5515310E-D91F-48A3-AFBE-BFE07B37476E}" type="presOf" srcId="{81893E65-9654-49F8-85B1-1FB18D76E879}" destId="{2E58E908-0469-4F97-9CCD-103D9E14311A}" srcOrd="0" destOrd="0" presId="urn:microsoft.com/office/officeart/2005/8/layout/hProcess4"/>
    <dgm:cxn modelId="{627E62D9-BE61-4745-B17C-E7CD77A1FE3B}" type="presOf" srcId="{DCF3DA2D-65BD-46C1-8275-3C1BE32782DB}" destId="{5A446837-C6D0-412A-97FB-90F3A6A78F20}" srcOrd="0" destOrd="5" presId="urn:microsoft.com/office/officeart/2005/8/layout/hProcess4"/>
    <dgm:cxn modelId="{8512B393-8279-40D0-A575-E4152DFB4D2C}" srcId="{5E82F219-1B56-402A-AD63-59F8E4807530}" destId="{E8CD2CAB-42A9-400A-9EC0-563D4E823A3C}" srcOrd="5" destOrd="0" parTransId="{481D6D22-35DE-4CCE-933D-833A821D20F3}" sibTransId="{B1530AE8-E405-45EC-A6A4-BA2F4B0E1842}"/>
    <dgm:cxn modelId="{88EC4FC7-0F89-42EB-8F63-F6AAD563F026}" type="presOf" srcId="{01157B27-F357-4940-B4D3-5E9C901492F9}" destId="{16A078AD-D6E7-4975-A51F-5D6174170345}" srcOrd="0" destOrd="6" presId="urn:microsoft.com/office/officeart/2005/8/layout/hProcess4"/>
    <dgm:cxn modelId="{F02247DC-6AB3-4436-8D7D-AAB7D17915CA}" type="presOf" srcId="{1143ADE6-02A6-42F9-A0CC-8365086AD1B2}" destId="{26572FCB-5EC5-4F88-AEEF-6EF5BF108C6C}" srcOrd="1" destOrd="4" presId="urn:microsoft.com/office/officeart/2005/8/layout/hProcess4"/>
    <dgm:cxn modelId="{FE83F4FE-52BA-45ED-819C-8BC5C331EAAF}" type="presParOf" srcId="{F1CE586E-63D7-4629-AA98-81287C1A80E6}" destId="{4A9E53AE-D00C-412A-BA6C-732D0BF56EC3}" srcOrd="0" destOrd="0" presId="urn:microsoft.com/office/officeart/2005/8/layout/hProcess4"/>
    <dgm:cxn modelId="{5DC65580-A316-49CF-AB9D-F8545A667C02}" type="presParOf" srcId="{F1CE586E-63D7-4629-AA98-81287C1A80E6}" destId="{E4512B6F-F289-4259-9C7F-CC4CE03C926B}" srcOrd="1" destOrd="0" presId="urn:microsoft.com/office/officeart/2005/8/layout/hProcess4"/>
    <dgm:cxn modelId="{BD576B84-B9DC-4064-8B3B-858AEE404DE3}" type="presParOf" srcId="{F1CE586E-63D7-4629-AA98-81287C1A80E6}" destId="{8E8A1C04-47E3-4F33-8687-D6FC7E7EC4A5}" srcOrd="2" destOrd="0" presId="urn:microsoft.com/office/officeart/2005/8/layout/hProcess4"/>
    <dgm:cxn modelId="{8C41520D-3608-4175-A045-4A669BDF6B43}" type="presParOf" srcId="{8E8A1C04-47E3-4F33-8687-D6FC7E7EC4A5}" destId="{1F1E380C-35C0-4F53-B614-863713169212}" srcOrd="0" destOrd="0" presId="urn:microsoft.com/office/officeart/2005/8/layout/hProcess4"/>
    <dgm:cxn modelId="{EC94CEF3-12DB-4CE7-82EC-F021BC7A2CD5}" type="presParOf" srcId="{1F1E380C-35C0-4F53-B614-863713169212}" destId="{A4DF75EC-8DAF-433E-8B1E-52E661C07853}" srcOrd="0" destOrd="0" presId="urn:microsoft.com/office/officeart/2005/8/layout/hProcess4"/>
    <dgm:cxn modelId="{31ADDB97-F14D-4A97-B599-A77FDCDF1D18}" type="presParOf" srcId="{1F1E380C-35C0-4F53-B614-863713169212}" destId="{2E58E908-0469-4F97-9CCD-103D9E14311A}" srcOrd="1" destOrd="0" presId="urn:microsoft.com/office/officeart/2005/8/layout/hProcess4"/>
    <dgm:cxn modelId="{6F5C4839-0FCD-4FF9-A27B-F9F9CA80BFA2}" type="presParOf" srcId="{1F1E380C-35C0-4F53-B614-863713169212}" destId="{329D69CD-7E7C-4353-B800-F507B6825015}" srcOrd="2" destOrd="0" presId="urn:microsoft.com/office/officeart/2005/8/layout/hProcess4"/>
    <dgm:cxn modelId="{4C09DA66-16A0-4766-B442-6E4021F4F64C}" type="presParOf" srcId="{1F1E380C-35C0-4F53-B614-863713169212}" destId="{1834D7C8-3E75-4F37-836F-46D454D173BF}" srcOrd="3" destOrd="0" presId="urn:microsoft.com/office/officeart/2005/8/layout/hProcess4"/>
    <dgm:cxn modelId="{DC65183E-95DF-4891-8EEC-73254BE5B603}" type="presParOf" srcId="{1F1E380C-35C0-4F53-B614-863713169212}" destId="{AC20F774-58B8-49A7-967D-2DC4277D0CE0}" srcOrd="4" destOrd="0" presId="urn:microsoft.com/office/officeart/2005/8/layout/hProcess4"/>
    <dgm:cxn modelId="{4A294333-0508-4F45-8D4C-E8287A79814B}" type="presParOf" srcId="{8E8A1C04-47E3-4F33-8687-D6FC7E7EC4A5}" destId="{6112CC4D-325D-4824-8F96-CA75184A45FB}" srcOrd="1" destOrd="0" presId="urn:microsoft.com/office/officeart/2005/8/layout/hProcess4"/>
    <dgm:cxn modelId="{9EEDE304-AFCD-4C2A-A3E7-46C47F578381}" type="presParOf" srcId="{8E8A1C04-47E3-4F33-8687-D6FC7E7EC4A5}" destId="{AEED8E43-41E6-4792-B652-93CF83AFE37B}" srcOrd="2" destOrd="0" presId="urn:microsoft.com/office/officeart/2005/8/layout/hProcess4"/>
    <dgm:cxn modelId="{519D1350-C7B1-49D4-AE52-3AB724780848}" type="presParOf" srcId="{AEED8E43-41E6-4792-B652-93CF83AFE37B}" destId="{FAB19B4F-7375-4C5F-800C-B63E978E38C7}" srcOrd="0" destOrd="0" presId="urn:microsoft.com/office/officeart/2005/8/layout/hProcess4"/>
    <dgm:cxn modelId="{FA2293FC-EF9E-44C7-9E81-C6EA8747DE77}" type="presParOf" srcId="{AEED8E43-41E6-4792-B652-93CF83AFE37B}" destId="{16A078AD-D6E7-4975-A51F-5D6174170345}" srcOrd="1" destOrd="0" presId="urn:microsoft.com/office/officeart/2005/8/layout/hProcess4"/>
    <dgm:cxn modelId="{25E0CB09-F951-4A91-97CF-CF079A2D698C}" type="presParOf" srcId="{AEED8E43-41E6-4792-B652-93CF83AFE37B}" destId="{CEFE7795-8D3D-428F-85DF-A4350C82AAC0}" srcOrd="2" destOrd="0" presId="urn:microsoft.com/office/officeart/2005/8/layout/hProcess4"/>
    <dgm:cxn modelId="{16C46BF6-032D-4C4C-8656-FF8BBEBDA502}" type="presParOf" srcId="{AEED8E43-41E6-4792-B652-93CF83AFE37B}" destId="{09128B16-0A5D-417B-906A-108B6F1B9560}" srcOrd="3" destOrd="0" presId="urn:microsoft.com/office/officeart/2005/8/layout/hProcess4"/>
    <dgm:cxn modelId="{7D4E82CD-1C45-4474-B3AC-31394427C855}" type="presParOf" srcId="{AEED8E43-41E6-4792-B652-93CF83AFE37B}" destId="{F139E626-A506-453A-A75F-95BA41F60730}" srcOrd="4" destOrd="0" presId="urn:microsoft.com/office/officeart/2005/8/layout/hProcess4"/>
    <dgm:cxn modelId="{8ACA47F3-5AEA-46EC-A8AD-EC315919E78C}" type="presParOf" srcId="{8E8A1C04-47E3-4F33-8687-D6FC7E7EC4A5}" destId="{088AEA2F-5795-42D7-ADBC-487F7DEF448E}" srcOrd="3" destOrd="0" presId="urn:microsoft.com/office/officeart/2005/8/layout/hProcess4"/>
    <dgm:cxn modelId="{7DC0DDA9-FD3F-4735-9398-926D4BB1BF47}" type="presParOf" srcId="{8E8A1C04-47E3-4F33-8687-D6FC7E7EC4A5}" destId="{25942446-774E-42EF-A376-2E2FFB6DF382}" srcOrd="4" destOrd="0" presId="urn:microsoft.com/office/officeart/2005/8/layout/hProcess4"/>
    <dgm:cxn modelId="{0FE43E66-806C-4AB1-8879-EBC5CA8AC7F7}" type="presParOf" srcId="{25942446-774E-42EF-A376-2E2FFB6DF382}" destId="{5A37E2A4-E718-4DFD-89B9-86B60999F42B}" srcOrd="0" destOrd="0" presId="urn:microsoft.com/office/officeart/2005/8/layout/hProcess4"/>
    <dgm:cxn modelId="{857929B2-B3C2-4D8E-B74A-5C1809AE1590}" type="presParOf" srcId="{25942446-774E-42EF-A376-2E2FFB6DF382}" destId="{5A446837-C6D0-412A-97FB-90F3A6A78F20}" srcOrd="1" destOrd="0" presId="urn:microsoft.com/office/officeart/2005/8/layout/hProcess4"/>
    <dgm:cxn modelId="{F4E485B5-086E-4CE5-9CB7-9A17ED86105E}" type="presParOf" srcId="{25942446-774E-42EF-A376-2E2FFB6DF382}" destId="{26572FCB-5EC5-4F88-AEEF-6EF5BF108C6C}" srcOrd="2" destOrd="0" presId="urn:microsoft.com/office/officeart/2005/8/layout/hProcess4"/>
    <dgm:cxn modelId="{33FE53E7-6EA4-4287-951E-46FFFCD8214A}" type="presParOf" srcId="{25942446-774E-42EF-A376-2E2FFB6DF382}" destId="{E974455E-B372-40FF-ACB3-D8D1B82DAA76}" srcOrd="3" destOrd="0" presId="urn:microsoft.com/office/officeart/2005/8/layout/hProcess4"/>
    <dgm:cxn modelId="{AC18FB3E-9505-41E9-9D05-25D86ABC5B47}" type="presParOf" srcId="{25942446-774E-42EF-A376-2E2FFB6DF382}" destId="{DB66DB2C-0412-4276-A118-E5484F1732F8}" srcOrd="4" destOrd="0" presId="urn:microsoft.com/office/officeart/2005/8/layout/hProcess4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5F33326-8817-4ACA-B125-33DC77B318FC}" type="doc">
      <dgm:prSet loTypeId="urn:microsoft.com/office/officeart/2005/8/layout/hProcess11" loCatId="process" qsTypeId="urn:microsoft.com/office/officeart/2005/8/quickstyle/simple5" qsCatId="simple" csTypeId="urn:microsoft.com/office/officeart/2005/8/colors/accent3_5" csCatId="accent3" phldr="1"/>
      <dgm:spPr/>
    </dgm:pt>
    <dgm:pt modelId="{F2DC8E38-F7B3-4C6C-88C5-AA94B37F4D75}">
      <dgm:prSet phldrT="[Texto]" custT="1"/>
      <dgm:spPr/>
      <dgm:t>
        <a:bodyPr/>
        <a:lstStyle/>
        <a:p>
          <a:r>
            <a:rPr lang="pt-PT" sz="1600" dirty="0" smtClean="0"/>
            <a:t>2009/10</a:t>
          </a:r>
          <a:endParaRPr lang="pt-PT" sz="1600" dirty="0"/>
        </a:p>
      </dgm:t>
    </dgm:pt>
    <dgm:pt modelId="{9141CB49-4AEA-4BC0-AA73-E5D018E5F104}" type="parTrans" cxnId="{75B8CAE5-02FE-4F4B-9F43-627CA0F22A87}">
      <dgm:prSet/>
      <dgm:spPr/>
      <dgm:t>
        <a:bodyPr/>
        <a:lstStyle/>
        <a:p>
          <a:endParaRPr lang="pt-PT"/>
        </a:p>
      </dgm:t>
    </dgm:pt>
    <dgm:pt modelId="{C2E3D5E0-FA3D-4D97-B794-34E92E3AD226}" type="sibTrans" cxnId="{75B8CAE5-02FE-4F4B-9F43-627CA0F22A87}">
      <dgm:prSet/>
      <dgm:spPr/>
      <dgm:t>
        <a:bodyPr/>
        <a:lstStyle/>
        <a:p>
          <a:endParaRPr lang="pt-PT"/>
        </a:p>
      </dgm:t>
    </dgm:pt>
    <dgm:pt modelId="{FE07C90C-8348-445F-A7A5-6F304A01CC55}">
      <dgm:prSet phldrT="[Texto]" custT="1"/>
      <dgm:spPr/>
      <dgm:t>
        <a:bodyPr/>
        <a:lstStyle/>
        <a:p>
          <a:r>
            <a:rPr lang="pt-PT" sz="1600" dirty="0" smtClean="0"/>
            <a:t>2012/13</a:t>
          </a:r>
          <a:endParaRPr lang="pt-PT" sz="1600" dirty="0"/>
        </a:p>
      </dgm:t>
    </dgm:pt>
    <dgm:pt modelId="{5CBFC0C9-61A0-4161-9CD2-1AB2B86D7FAC}" type="parTrans" cxnId="{A6E2E01D-4E81-4B15-A4E5-AA71DD8F1204}">
      <dgm:prSet/>
      <dgm:spPr/>
      <dgm:t>
        <a:bodyPr/>
        <a:lstStyle/>
        <a:p>
          <a:endParaRPr lang="pt-PT"/>
        </a:p>
      </dgm:t>
    </dgm:pt>
    <dgm:pt modelId="{E0F0DA07-B7CC-43B3-B1B0-7868060BF266}" type="sibTrans" cxnId="{A6E2E01D-4E81-4B15-A4E5-AA71DD8F1204}">
      <dgm:prSet/>
      <dgm:spPr/>
      <dgm:t>
        <a:bodyPr/>
        <a:lstStyle/>
        <a:p>
          <a:endParaRPr lang="pt-PT"/>
        </a:p>
      </dgm:t>
    </dgm:pt>
    <dgm:pt modelId="{79C2F509-7E0F-49BA-875D-FF56C9C74682}">
      <dgm:prSet phldrT="[Texto]" custT="1"/>
      <dgm:spPr/>
      <dgm:t>
        <a:bodyPr/>
        <a:lstStyle/>
        <a:p>
          <a:r>
            <a:rPr lang="pt-PT" sz="1600" dirty="0" smtClean="0"/>
            <a:t>2013-2015…</a:t>
          </a:r>
          <a:endParaRPr lang="pt-PT" sz="1600" dirty="0"/>
        </a:p>
      </dgm:t>
    </dgm:pt>
    <dgm:pt modelId="{70F162B9-98E8-4C70-BB32-C1644AC8AD83}" type="parTrans" cxnId="{29A89412-598D-4F86-9790-BD7B2AA6D9B3}">
      <dgm:prSet/>
      <dgm:spPr/>
      <dgm:t>
        <a:bodyPr/>
        <a:lstStyle/>
        <a:p>
          <a:endParaRPr lang="pt-PT"/>
        </a:p>
      </dgm:t>
    </dgm:pt>
    <dgm:pt modelId="{AF7E1430-9B90-4EE6-9DB3-C8E8B76C5462}" type="sibTrans" cxnId="{29A89412-598D-4F86-9790-BD7B2AA6D9B3}">
      <dgm:prSet/>
      <dgm:spPr/>
      <dgm:t>
        <a:bodyPr/>
        <a:lstStyle/>
        <a:p>
          <a:endParaRPr lang="pt-PT"/>
        </a:p>
      </dgm:t>
    </dgm:pt>
    <dgm:pt modelId="{BF6A5DB4-61A0-45E5-BF01-195DFCB4A388}">
      <dgm:prSet phldrT="[Texto]" custT="1"/>
      <dgm:spPr/>
      <dgm:t>
        <a:bodyPr/>
        <a:lstStyle/>
        <a:p>
          <a:r>
            <a:rPr lang="pt-PT" sz="1600" dirty="0" smtClean="0"/>
            <a:t>2011/12</a:t>
          </a:r>
          <a:endParaRPr lang="pt-PT" sz="1600" dirty="0"/>
        </a:p>
      </dgm:t>
    </dgm:pt>
    <dgm:pt modelId="{9910AA78-A8D0-46DE-97FA-DDC4098F6AA9}" type="parTrans" cxnId="{9C85578C-5F1B-4AC3-AB42-6E3A626F9D45}">
      <dgm:prSet/>
      <dgm:spPr/>
      <dgm:t>
        <a:bodyPr/>
        <a:lstStyle/>
        <a:p>
          <a:endParaRPr lang="pt-PT"/>
        </a:p>
      </dgm:t>
    </dgm:pt>
    <dgm:pt modelId="{E606B995-CD4E-4CFB-95F8-5C6833D27C99}" type="sibTrans" cxnId="{9C85578C-5F1B-4AC3-AB42-6E3A626F9D45}">
      <dgm:prSet/>
      <dgm:spPr/>
      <dgm:t>
        <a:bodyPr/>
        <a:lstStyle/>
        <a:p>
          <a:endParaRPr lang="pt-PT"/>
        </a:p>
      </dgm:t>
    </dgm:pt>
    <dgm:pt modelId="{15F4BD90-8FC4-4CBA-B1BF-2028B1B39319}">
      <dgm:prSet phldrT="[Texto]" custT="1"/>
      <dgm:spPr/>
      <dgm:t>
        <a:bodyPr/>
        <a:lstStyle/>
        <a:p>
          <a:r>
            <a:rPr lang="pt-PT" sz="1600" dirty="0" smtClean="0"/>
            <a:t>2010/11</a:t>
          </a:r>
          <a:endParaRPr lang="pt-PT" sz="1600" dirty="0"/>
        </a:p>
      </dgm:t>
    </dgm:pt>
    <dgm:pt modelId="{23231588-7BF3-42B5-89FC-50D4BF1ED292}" type="parTrans" cxnId="{CDCDAFDD-6F2D-45C6-866F-DEE5619F64CD}">
      <dgm:prSet/>
      <dgm:spPr/>
      <dgm:t>
        <a:bodyPr/>
        <a:lstStyle/>
        <a:p>
          <a:endParaRPr lang="pt-PT"/>
        </a:p>
      </dgm:t>
    </dgm:pt>
    <dgm:pt modelId="{48D51309-717F-43BD-99CD-FE9CA7F3A654}" type="sibTrans" cxnId="{CDCDAFDD-6F2D-45C6-866F-DEE5619F64CD}">
      <dgm:prSet/>
      <dgm:spPr/>
      <dgm:t>
        <a:bodyPr/>
        <a:lstStyle/>
        <a:p>
          <a:endParaRPr lang="pt-PT"/>
        </a:p>
      </dgm:t>
    </dgm:pt>
    <dgm:pt modelId="{BF1E3C08-6BFB-4F3E-A296-A13BB455BD0E}" type="pres">
      <dgm:prSet presAssocID="{D5F33326-8817-4ACA-B125-33DC77B318FC}" presName="Name0" presStyleCnt="0">
        <dgm:presLayoutVars>
          <dgm:dir/>
          <dgm:resizeHandles val="exact"/>
        </dgm:presLayoutVars>
      </dgm:prSet>
      <dgm:spPr/>
    </dgm:pt>
    <dgm:pt modelId="{8E1AA4E9-AAA6-4059-AF3D-8321A7DB92FA}" type="pres">
      <dgm:prSet presAssocID="{D5F33326-8817-4ACA-B125-33DC77B318FC}" presName="arrow" presStyleLbl="bgShp" presStyleIdx="0" presStyleCnt="1" custLinFactNeighborX="-1613" custLinFactNeighborY="-1469"/>
      <dgm:spPr/>
    </dgm:pt>
    <dgm:pt modelId="{8D956644-18FD-4465-A387-4AD449EA71F7}" type="pres">
      <dgm:prSet presAssocID="{D5F33326-8817-4ACA-B125-33DC77B318FC}" presName="points" presStyleCnt="0"/>
      <dgm:spPr/>
    </dgm:pt>
    <dgm:pt modelId="{FD157505-2CA7-44E2-BB8C-FC8DD5FD905D}" type="pres">
      <dgm:prSet presAssocID="{F2DC8E38-F7B3-4C6C-88C5-AA94B37F4D75}" presName="compositeA" presStyleCnt="0"/>
      <dgm:spPr/>
    </dgm:pt>
    <dgm:pt modelId="{2F1B6F8B-F367-4ABE-BC5D-5194174871E5}" type="pres">
      <dgm:prSet presAssocID="{F2DC8E38-F7B3-4C6C-88C5-AA94B37F4D75}" presName="textA" presStyleLbl="revTx" presStyleIdx="0" presStyleCnt="5" custLinFactNeighborX="-229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AD87D13D-1F90-4073-8974-C983F00D7215}" type="pres">
      <dgm:prSet presAssocID="{F2DC8E38-F7B3-4C6C-88C5-AA94B37F4D75}" presName="circleA" presStyleLbl="node1" presStyleIdx="0" presStyleCnt="5"/>
      <dgm:spPr/>
    </dgm:pt>
    <dgm:pt modelId="{E9A86E4D-A6A1-49C0-9694-50A0AEA777D9}" type="pres">
      <dgm:prSet presAssocID="{F2DC8E38-F7B3-4C6C-88C5-AA94B37F4D75}" presName="spaceA" presStyleCnt="0"/>
      <dgm:spPr/>
    </dgm:pt>
    <dgm:pt modelId="{42F47009-DA37-471B-B39B-2ECEEA21C60D}" type="pres">
      <dgm:prSet presAssocID="{C2E3D5E0-FA3D-4D97-B794-34E92E3AD226}" presName="space" presStyleCnt="0"/>
      <dgm:spPr/>
    </dgm:pt>
    <dgm:pt modelId="{C29FD36B-324F-4B15-934A-6DC35C670262}" type="pres">
      <dgm:prSet presAssocID="{15F4BD90-8FC4-4CBA-B1BF-2028B1B39319}" presName="compositeB" presStyleCnt="0"/>
      <dgm:spPr/>
    </dgm:pt>
    <dgm:pt modelId="{32830008-BD54-4821-83B3-2D857CB245F4}" type="pres">
      <dgm:prSet presAssocID="{15F4BD90-8FC4-4CBA-B1BF-2028B1B39319}" presName="textB" presStyleLbl="revTx" presStyleIdx="1" presStyleCnt="5" custLinFactNeighborX="6698" custLinFactNeighborY="-2939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A96495A7-E1C7-408F-8422-2480C9E63A96}" type="pres">
      <dgm:prSet presAssocID="{15F4BD90-8FC4-4CBA-B1BF-2028B1B39319}" presName="circleB" presStyleLbl="node1" presStyleIdx="1" presStyleCnt="5" custLinFactX="9212" custLinFactNeighborX="100000" custLinFactNeighborY="-11756"/>
      <dgm:spPr/>
    </dgm:pt>
    <dgm:pt modelId="{B85E3CCE-ED46-470B-A98E-99302B9FEBA8}" type="pres">
      <dgm:prSet presAssocID="{15F4BD90-8FC4-4CBA-B1BF-2028B1B39319}" presName="spaceB" presStyleCnt="0"/>
      <dgm:spPr/>
    </dgm:pt>
    <dgm:pt modelId="{095ACD39-C36A-49F1-A53B-388515D04590}" type="pres">
      <dgm:prSet presAssocID="{48D51309-717F-43BD-99CD-FE9CA7F3A654}" presName="space" presStyleCnt="0"/>
      <dgm:spPr/>
    </dgm:pt>
    <dgm:pt modelId="{51128CFC-DFA9-4948-8CA0-2F2761C373D3}" type="pres">
      <dgm:prSet presAssocID="{BF6A5DB4-61A0-45E5-BF01-195DFCB4A388}" presName="compositeA" presStyleCnt="0"/>
      <dgm:spPr/>
    </dgm:pt>
    <dgm:pt modelId="{FC9D3717-3E6B-471F-B781-92B7F166C829}" type="pres">
      <dgm:prSet presAssocID="{BF6A5DB4-61A0-45E5-BF01-195DFCB4A388}" presName="textA" presStyleLbl="revTx" presStyleIdx="2" presStyleCnt="5" custLinFactNeighborX="18288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0FA84F47-A6E9-45AC-933F-220FFBCD71A1}" type="pres">
      <dgm:prSet presAssocID="{BF6A5DB4-61A0-45E5-BF01-195DFCB4A388}" presName="circleA" presStyleLbl="node1" presStyleIdx="2" presStyleCnt="5" custLinFactX="100000" custLinFactNeighborX="191949"/>
      <dgm:spPr/>
    </dgm:pt>
    <dgm:pt modelId="{31B9836B-0C8A-42C3-99AC-4837A7CA69F0}" type="pres">
      <dgm:prSet presAssocID="{BF6A5DB4-61A0-45E5-BF01-195DFCB4A388}" presName="spaceA" presStyleCnt="0"/>
      <dgm:spPr/>
    </dgm:pt>
    <dgm:pt modelId="{E4713A92-6E39-4251-8FAC-B1867972AB6A}" type="pres">
      <dgm:prSet presAssocID="{E606B995-CD4E-4CFB-95F8-5C6833D27C99}" presName="space" presStyleCnt="0"/>
      <dgm:spPr/>
    </dgm:pt>
    <dgm:pt modelId="{907ED171-9DBD-4289-AF94-108421E28636}" type="pres">
      <dgm:prSet presAssocID="{FE07C90C-8348-445F-A7A5-6F304A01CC55}" presName="compositeB" presStyleCnt="0"/>
      <dgm:spPr/>
    </dgm:pt>
    <dgm:pt modelId="{02051CEE-5A06-4C06-B02B-D662EBAF0D20}" type="pres">
      <dgm:prSet presAssocID="{FE07C90C-8348-445F-A7A5-6F304A01CC55}" presName="textB" presStyleLbl="revTx" presStyleIdx="3" presStyleCnt="5" custLinFactNeighborX="29878" custLinFactNeighborY="-2939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CD93CFC4-2B4A-4BB3-881F-245510213932}" type="pres">
      <dgm:prSet presAssocID="{FE07C90C-8348-445F-A7A5-6F304A01CC55}" presName="circleB" presStyleLbl="node1" presStyleIdx="3" presStyleCnt="5" custLinFactX="200000" custLinFactNeighborX="274686" custLinFactNeighborY="-11756"/>
      <dgm:spPr/>
    </dgm:pt>
    <dgm:pt modelId="{946D7B9D-F4CF-4D81-8FE4-D1F067533D8C}" type="pres">
      <dgm:prSet presAssocID="{FE07C90C-8348-445F-A7A5-6F304A01CC55}" presName="spaceB" presStyleCnt="0"/>
      <dgm:spPr/>
    </dgm:pt>
    <dgm:pt modelId="{A6EB41F9-1AFC-47F1-96C6-C6EC3F7381CE}" type="pres">
      <dgm:prSet presAssocID="{E0F0DA07-B7CC-43B3-B1B0-7868060BF266}" presName="space" presStyleCnt="0"/>
      <dgm:spPr/>
    </dgm:pt>
    <dgm:pt modelId="{CB3A5F61-34A1-4F17-B84A-F56898278AC7}" type="pres">
      <dgm:prSet presAssocID="{79C2F509-7E0F-49BA-875D-FF56C9C74682}" presName="compositeA" presStyleCnt="0"/>
      <dgm:spPr/>
    </dgm:pt>
    <dgm:pt modelId="{822BC445-FC61-4B27-BB77-216CC51D70C0}" type="pres">
      <dgm:prSet presAssocID="{79C2F509-7E0F-49BA-875D-FF56C9C74682}" presName="textA" presStyleLbl="revTx" presStyleIdx="4" presStyleCnt="5" custLinFactNeighborX="36804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D29C7E16-AE71-4DC0-8599-389DFC396B22}" type="pres">
      <dgm:prSet presAssocID="{79C2F509-7E0F-49BA-875D-FF56C9C74682}" presName="circleA" presStyleLbl="node1" presStyleIdx="4" presStyleCnt="5" custLinFactX="280282" custLinFactNeighborX="300000"/>
      <dgm:spPr/>
    </dgm:pt>
    <dgm:pt modelId="{F0BFCB7B-C0F5-4CA8-AFA7-E64BD95A641B}" type="pres">
      <dgm:prSet presAssocID="{79C2F509-7E0F-49BA-875D-FF56C9C74682}" presName="spaceA" presStyleCnt="0"/>
      <dgm:spPr/>
    </dgm:pt>
  </dgm:ptLst>
  <dgm:cxnLst>
    <dgm:cxn modelId="{CDCDAFDD-6F2D-45C6-866F-DEE5619F64CD}" srcId="{D5F33326-8817-4ACA-B125-33DC77B318FC}" destId="{15F4BD90-8FC4-4CBA-B1BF-2028B1B39319}" srcOrd="1" destOrd="0" parTransId="{23231588-7BF3-42B5-89FC-50D4BF1ED292}" sibTransId="{48D51309-717F-43BD-99CD-FE9CA7F3A654}"/>
    <dgm:cxn modelId="{E8F49CB4-AFF3-49A9-BD82-9BE779835650}" type="presOf" srcId="{BF6A5DB4-61A0-45E5-BF01-195DFCB4A388}" destId="{FC9D3717-3E6B-471F-B781-92B7F166C829}" srcOrd="0" destOrd="0" presId="urn:microsoft.com/office/officeart/2005/8/layout/hProcess11"/>
    <dgm:cxn modelId="{75B8CAE5-02FE-4F4B-9F43-627CA0F22A87}" srcId="{D5F33326-8817-4ACA-B125-33DC77B318FC}" destId="{F2DC8E38-F7B3-4C6C-88C5-AA94B37F4D75}" srcOrd="0" destOrd="0" parTransId="{9141CB49-4AEA-4BC0-AA73-E5D018E5F104}" sibTransId="{C2E3D5E0-FA3D-4D97-B794-34E92E3AD226}"/>
    <dgm:cxn modelId="{29A89412-598D-4F86-9790-BD7B2AA6D9B3}" srcId="{D5F33326-8817-4ACA-B125-33DC77B318FC}" destId="{79C2F509-7E0F-49BA-875D-FF56C9C74682}" srcOrd="4" destOrd="0" parTransId="{70F162B9-98E8-4C70-BB32-C1644AC8AD83}" sibTransId="{AF7E1430-9B90-4EE6-9DB3-C8E8B76C5462}"/>
    <dgm:cxn modelId="{A6E2E01D-4E81-4B15-A4E5-AA71DD8F1204}" srcId="{D5F33326-8817-4ACA-B125-33DC77B318FC}" destId="{FE07C90C-8348-445F-A7A5-6F304A01CC55}" srcOrd="3" destOrd="0" parTransId="{5CBFC0C9-61A0-4161-9CD2-1AB2B86D7FAC}" sibTransId="{E0F0DA07-B7CC-43B3-B1B0-7868060BF266}"/>
    <dgm:cxn modelId="{85C09C05-DB86-47F3-B47A-EEA999BD90F4}" type="presOf" srcId="{FE07C90C-8348-445F-A7A5-6F304A01CC55}" destId="{02051CEE-5A06-4C06-B02B-D662EBAF0D20}" srcOrd="0" destOrd="0" presId="urn:microsoft.com/office/officeart/2005/8/layout/hProcess11"/>
    <dgm:cxn modelId="{55D931D0-92A4-4191-8058-3D096429D57D}" type="presOf" srcId="{D5F33326-8817-4ACA-B125-33DC77B318FC}" destId="{BF1E3C08-6BFB-4F3E-A296-A13BB455BD0E}" srcOrd="0" destOrd="0" presId="urn:microsoft.com/office/officeart/2005/8/layout/hProcess11"/>
    <dgm:cxn modelId="{34C8A811-99A3-42CE-B7B0-ACD5B24404CA}" type="presOf" srcId="{F2DC8E38-F7B3-4C6C-88C5-AA94B37F4D75}" destId="{2F1B6F8B-F367-4ABE-BC5D-5194174871E5}" srcOrd="0" destOrd="0" presId="urn:microsoft.com/office/officeart/2005/8/layout/hProcess11"/>
    <dgm:cxn modelId="{04CAC987-985E-4093-94E6-692387A8FF4A}" type="presOf" srcId="{15F4BD90-8FC4-4CBA-B1BF-2028B1B39319}" destId="{32830008-BD54-4821-83B3-2D857CB245F4}" srcOrd="0" destOrd="0" presId="urn:microsoft.com/office/officeart/2005/8/layout/hProcess11"/>
    <dgm:cxn modelId="{D2B51487-821F-4F6E-99C7-9EC56AB72046}" type="presOf" srcId="{79C2F509-7E0F-49BA-875D-FF56C9C74682}" destId="{822BC445-FC61-4B27-BB77-216CC51D70C0}" srcOrd="0" destOrd="0" presId="urn:microsoft.com/office/officeart/2005/8/layout/hProcess11"/>
    <dgm:cxn modelId="{9C85578C-5F1B-4AC3-AB42-6E3A626F9D45}" srcId="{D5F33326-8817-4ACA-B125-33DC77B318FC}" destId="{BF6A5DB4-61A0-45E5-BF01-195DFCB4A388}" srcOrd="2" destOrd="0" parTransId="{9910AA78-A8D0-46DE-97FA-DDC4098F6AA9}" sibTransId="{E606B995-CD4E-4CFB-95F8-5C6833D27C99}"/>
    <dgm:cxn modelId="{D4DE1BBC-CECC-4D1D-B8F0-44A9B29A13B0}" type="presParOf" srcId="{BF1E3C08-6BFB-4F3E-A296-A13BB455BD0E}" destId="{8E1AA4E9-AAA6-4059-AF3D-8321A7DB92FA}" srcOrd="0" destOrd="0" presId="urn:microsoft.com/office/officeart/2005/8/layout/hProcess11"/>
    <dgm:cxn modelId="{91004D2F-B683-4716-82AC-D17D64469440}" type="presParOf" srcId="{BF1E3C08-6BFB-4F3E-A296-A13BB455BD0E}" destId="{8D956644-18FD-4465-A387-4AD449EA71F7}" srcOrd="1" destOrd="0" presId="urn:microsoft.com/office/officeart/2005/8/layout/hProcess11"/>
    <dgm:cxn modelId="{29852F65-B5FD-41A7-AF8C-8158F647749C}" type="presParOf" srcId="{8D956644-18FD-4465-A387-4AD449EA71F7}" destId="{FD157505-2CA7-44E2-BB8C-FC8DD5FD905D}" srcOrd="0" destOrd="0" presId="urn:microsoft.com/office/officeart/2005/8/layout/hProcess11"/>
    <dgm:cxn modelId="{6D3041F8-A577-4436-BF63-650AB235AC23}" type="presParOf" srcId="{FD157505-2CA7-44E2-BB8C-FC8DD5FD905D}" destId="{2F1B6F8B-F367-4ABE-BC5D-5194174871E5}" srcOrd="0" destOrd="0" presId="urn:microsoft.com/office/officeart/2005/8/layout/hProcess11"/>
    <dgm:cxn modelId="{F87EBF01-4ED9-47D0-B062-21FF1C47501D}" type="presParOf" srcId="{FD157505-2CA7-44E2-BB8C-FC8DD5FD905D}" destId="{AD87D13D-1F90-4073-8974-C983F00D7215}" srcOrd="1" destOrd="0" presId="urn:microsoft.com/office/officeart/2005/8/layout/hProcess11"/>
    <dgm:cxn modelId="{D26D6834-1BD7-4090-ADA2-E3E47EC10B1C}" type="presParOf" srcId="{FD157505-2CA7-44E2-BB8C-FC8DD5FD905D}" destId="{E9A86E4D-A6A1-49C0-9694-50A0AEA777D9}" srcOrd="2" destOrd="0" presId="urn:microsoft.com/office/officeart/2005/8/layout/hProcess11"/>
    <dgm:cxn modelId="{272B4C94-3F25-4744-A146-E0724DECCC68}" type="presParOf" srcId="{8D956644-18FD-4465-A387-4AD449EA71F7}" destId="{42F47009-DA37-471B-B39B-2ECEEA21C60D}" srcOrd="1" destOrd="0" presId="urn:microsoft.com/office/officeart/2005/8/layout/hProcess11"/>
    <dgm:cxn modelId="{A8651305-F687-450F-BBCD-04993BDF214E}" type="presParOf" srcId="{8D956644-18FD-4465-A387-4AD449EA71F7}" destId="{C29FD36B-324F-4B15-934A-6DC35C670262}" srcOrd="2" destOrd="0" presId="urn:microsoft.com/office/officeart/2005/8/layout/hProcess11"/>
    <dgm:cxn modelId="{2461E179-E63E-4223-8CEE-D4CF23C161DA}" type="presParOf" srcId="{C29FD36B-324F-4B15-934A-6DC35C670262}" destId="{32830008-BD54-4821-83B3-2D857CB245F4}" srcOrd="0" destOrd="0" presId="urn:microsoft.com/office/officeart/2005/8/layout/hProcess11"/>
    <dgm:cxn modelId="{BF0A6D73-5685-403D-A092-EAE16CA01451}" type="presParOf" srcId="{C29FD36B-324F-4B15-934A-6DC35C670262}" destId="{A96495A7-E1C7-408F-8422-2480C9E63A96}" srcOrd="1" destOrd="0" presId="urn:microsoft.com/office/officeart/2005/8/layout/hProcess11"/>
    <dgm:cxn modelId="{F9FB36BD-6D4E-4264-902B-0354624BDC9C}" type="presParOf" srcId="{C29FD36B-324F-4B15-934A-6DC35C670262}" destId="{B85E3CCE-ED46-470B-A98E-99302B9FEBA8}" srcOrd="2" destOrd="0" presId="urn:microsoft.com/office/officeart/2005/8/layout/hProcess11"/>
    <dgm:cxn modelId="{910FFED2-B453-44A6-98EF-5BB6B6499DE6}" type="presParOf" srcId="{8D956644-18FD-4465-A387-4AD449EA71F7}" destId="{095ACD39-C36A-49F1-A53B-388515D04590}" srcOrd="3" destOrd="0" presId="urn:microsoft.com/office/officeart/2005/8/layout/hProcess11"/>
    <dgm:cxn modelId="{F5283E5D-FF3A-4683-A89F-38D550E8A53C}" type="presParOf" srcId="{8D956644-18FD-4465-A387-4AD449EA71F7}" destId="{51128CFC-DFA9-4948-8CA0-2F2761C373D3}" srcOrd="4" destOrd="0" presId="urn:microsoft.com/office/officeart/2005/8/layout/hProcess11"/>
    <dgm:cxn modelId="{6F7AF574-64E7-442E-80E3-70883BBBBA64}" type="presParOf" srcId="{51128CFC-DFA9-4948-8CA0-2F2761C373D3}" destId="{FC9D3717-3E6B-471F-B781-92B7F166C829}" srcOrd="0" destOrd="0" presId="urn:microsoft.com/office/officeart/2005/8/layout/hProcess11"/>
    <dgm:cxn modelId="{241FFA7C-DEF4-42CA-9C21-D1472361EBE4}" type="presParOf" srcId="{51128CFC-DFA9-4948-8CA0-2F2761C373D3}" destId="{0FA84F47-A6E9-45AC-933F-220FFBCD71A1}" srcOrd="1" destOrd="0" presId="urn:microsoft.com/office/officeart/2005/8/layout/hProcess11"/>
    <dgm:cxn modelId="{42F12BEA-4AED-40B9-B565-9338D41AB50C}" type="presParOf" srcId="{51128CFC-DFA9-4948-8CA0-2F2761C373D3}" destId="{31B9836B-0C8A-42C3-99AC-4837A7CA69F0}" srcOrd="2" destOrd="0" presId="urn:microsoft.com/office/officeart/2005/8/layout/hProcess11"/>
    <dgm:cxn modelId="{C9B572E9-E8FF-467C-BC4E-9FB1900AFF9D}" type="presParOf" srcId="{8D956644-18FD-4465-A387-4AD449EA71F7}" destId="{E4713A92-6E39-4251-8FAC-B1867972AB6A}" srcOrd="5" destOrd="0" presId="urn:microsoft.com/office/officeart/2005/8/layout/hProcess11"/>
    <dgm:cxn modelId="{C28655E7-64A4-49F2-8EA8-995FA6D5DBA6}" type="presParOf" srcId="{8D956644-18FD-4465-A387-4AD449EA71F7}" destId="{907ED171-9DBD-4289-AF94-108421E28636}" srcOrd="6" destOrd="0" presId="urn:microsoft.com/office/officeart/2005/8/layout/hProcess11"/>
    <dgm:cxn modelId="{264852FB-E4CA-4CBE-B620-9BC37FE05BF3}" type="presParOf" srcId="{907ED171-9DBD-4289-AF94-108421E28636}" destId="{02051CEE-5A06-4C06-B02B-D662EBAF0D20}" srcOrd="0" destOrd="0" presId="urn:microsoft.com/office/officeart/2005/8/layout/hProcess11"/>
    <dgm:cxn modelId="{F3A3CE76-2623-41D5-9301-0B792CED6145}" type="presParOf" srcId="{907ED171-9DBD-4289-AF94-108421E28636}" destId="{CD93CFC4-2B4A-4BB3-881F-245510213932}" srcOrd="1" destOrd="0" presId="urn:microsoft.com/office/officeart/2005/8/layout/hProcess11"/>
    <dgm:cxn modelId="{199E1849-708C-452E-8535-FA124FDD417D}" type="presParOf" srcId="{907ED171-9DBD-4289-AF94-108421E28636}" destId="{946D7B9D-F4CF-4D81-8FE4-D1F067533D8C}" srcOrd="2" destOrd="0" presId="urn:microsoft.com/office/officeart/2005/8/layout/hProcess11"/>
    <dgm:cxn modelId="{5EC63EA1-8BFE-424A-9FC3-769560541697}" type="presParOf" srcId="{8D956644-18FD-4465-A387-4AD449EA71F7}" destId="{A6EB41F9-1AFC-47F1-96C6-C6EC3F7381CE}" srcOrd="7" destOrd="0" presId="urn:microsoft.com/office/officeart/2005/8/layout/hProcess11"/>
    <dgm:cxn modelId="{FFD4FDEF-763C-445A-8E41-C47394ECF9ED}" type="presParOf" srcId="{8D956644-18FD-4465-A387-4AD449EA71F7}" destId="{CB3A5F61-34A1-4F17-B84A-F56898278AC7}" srcOrd="8" destOrd="0" presId="urn:microsoft.com/office/officeart/2005/8/layout/hProcess11"/>
    <dgm:cxn modelId="{EA7F605E-D870-4421-AE5D-CA097B84BC85}" type="presParOf" srcId="{CB3A5F61-34A1-4F17-B84A-F56898278AC7}" destId="{822BC445-FC61-4B27-BB77-216CC51D70C0}" srcOrd="0" destOrd="0" presId="urn:microsoft.com/office/officeart/2005/8/layout/hProcess11"/>
    <dgm:cxn modelId="{1684B270-B872-4BA8-A16C-39A702E325F5}" type="presParOf" srcId="{CB3A5F61-34A1-4F17-B84A-F56898278AC7}" destId="{D29C7E16-AE71-4DC0-8599-389DFC396B22}" srcOrd="1" destOrd="0" presId="urn:microsoft.com/office/officeart/2005/8/layout/hProcess11"/>
    <dgm:cxn modelId="{AD3A1B36-42D4-4BBC-8A2E-8860A0D6E4AB}" type="presParOf" srcId="{CB3A5F61-34A1-4F17-B84A-F56898278AC7}" destId="{F0BFCB7B-C0F5-4CA8-AFA7-E64BD95A641B}" srcOrd="2" destOrd="0" presId="urn:microsoft.com/office/officeart/2005/8/layout/hProcess11"/>
  </dgm:cxnLst>
  <dgm:bg/>
  <dgm:whole/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7BD68E1-02BB-4EC5-BAE4-2B34AFC39F39}" type="doc">
      <dgm:prSet loTypeId="urn:microsoft.com/office/officeart/2005/8/layout/hProcess4" loCatId="process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pt-PT"/>
        </a:p>
      </dgm:t>
    </dgm:pt>
    <dgm:pt modelId="{88C15B06-CF6E-4062-95C9-7CC045487F13}">
      <dgm:prSet phldrT="[Texto]"/>
      <dgm:spPr/>
      <dgm:t>
        <a:bodyPr/>
        <a:lstStyle/>
        <a:p>
          <a:r>
            <a:rPr lang="pt-PT" dirty="0" smtClean="0"/>
            <a:t>fase de </a:t>
          </a:r>
          <a:r>
            <a:rPr lang="pt-PT" i="1" dirty="0" smtClean="0"/>
            <a:t>adaptação</a:t>
          </a:r>
          <a:endParaRPr lang="pt-PT" i="1" dirty="0"/>
        </a:p>
      </dgm:t>
    </dgm:pt>
    <dgm:pt modelId="{8A1B42EE-E62E-467E-9E5B-580EC2304F32}" type="parTrans" cxnId="{B3C17E9C-270E-4E7E-BF44-2BB59C14604F}">
      <dgm:prSet/>
      <dgm:spPr/>
      <dgm:t>
        <a:bodyPr/>
        <a:lstStyle/>
        <a:p>
          <a:endParaRPr lang="pt-PT"/>
        </a:p>
      </dgm:t>
    </dgm:pt>
    <dgm:pt modelId="{1257452D-21C4-450A-98DB-9D0FF1AF6C8E}" type="sibTrans" cxnId="{B3C17E9C-270E-4E7E-BF44-2BB59C14604F}">
      <dgm:prSet/>
      <dgm:spPr/>
      <dgm:t>
        <a:bodyPr/>
        <a:lstStyle/>
        <a:p>
          <a:endParaRPr lang="pt-PT"/>
        </a:p>
      </dgm:t>
    </dgm:pt>
    <dgm:pt modelId="{2ACEF4C3-6454-4D5D-88AC-5F1D3FFADF51}">
      <dgm:prSet phldrT="[Texto]" custT="1"/>
      <dgm:spPr/>
      <dgm:t>
        <a:bodyPr/>
        <a:lstStyle/>
        <a:p>
          <a:r>
            <a:rPr lang="pt-PT" sz="1200" dirty="0" smtClean="0"/>
            <a:t>análise e propostas de projectos</a:t>
          </a:r>
          <a:endParaRPr lang="pt-PT" sz="1200" dirty="0"/>
        </a:p>
      </dgm:t>
    </dgm:pt>
    <dgm:pt modelId="{D7120E76-F264-4D01-A09B-9F4D680635B1}" type="parTrans" cxnId="{17C68556-39B6-4A6C-89A2-A2DDDEE7AFF9}">
      <dgm:prSet/>
      <dgm:spPr/>
      <dgm:t>
        <a:bodyPr/>
        <a:lstStyle/>
        <a:p>
          <a:endParaRPr lang="pt-PT"/>
        </a:p>
      </dgm:t>
    </dgm:pt>
    <dgm:pt modelId="{F84E0360-D82E-4A8C-8882-CDFAC06CAEB1}" type="sibTrans" cxnId="{17C68556-39B6-4A6C-89A2-A2DDDEE7AFF9}">
      <dgm:prSet/>
      <dgm:spPr/>
      <dgm:t>
        <a:bodyPr/>
        <a:lstStyle/>
        <a:p>
          <a:endParaRPr lang="pt-PT"/>
        </a:p>
      </dgm:t>
    </dgm:pt>
    <dgm:pt modelId="{C952FA88-FF17-4407-9C82-C86266F9A864}">
      <dgm:prSet phldrT="[Texto]"/>
      <dgm:spPr/>
      <dgm:t>
        <a:bodyPr/>
        <a:lstStyle/>
        <a:p>
          <a:r>
            <a:rPr lang="pt-PT" dirty="0" smtClean="0"/>
            <a:t>1ª fase</a:t>
          </a:r>
          <a:endParaRPr lang="pt-PT" dirty="0"/>
        </a:p>
      </dgm:t>
    </dgm:pt>
    <dgm:pt modelId="{8AA514E5-033A-4EA1-AFEC-2F13E7BFBDA7}" type="parTrans" cxnId="{5B2132BE-9808-49DA-A14D-61C0242DBA26}">
      <dgm:prSet/>
      <dgm:spPr/>
      <dgm:t>
        <a:bodyPr/>
        <a:lstStyle/>
        <a:p>
          <a:endParaRPr lang="pt-PT"/>
        </a:p>
      </dgm:t>
    </dgm:pt>
    <dgm:pt modelId="{A160F1CD-C613-4C6D-A5BB-0908DF63FF59}" type="sibTrans" cxnId="{5B2132BE-9808-49DA-A14D-61C0242DBA26}">
      <dgm:prSet/>
      <dgm:spPr/>
      <dgm:t>
        <a:bodyPr/>
        <a:lstStyle/>
        <a:p>
          <a:endParaRPr lang="pt-PT"/>
        </a:p>
      </dgm:t>
    </dgm:pt>
    <dgm:pt modelId="{6EBAAA88-26BC-441F-B73C-7C009D5A3D46}">
      <dgm:prSet phldrT="[Texto]" custT="1"/>
      <dgm:spPr/>
      <dgm:t>
        <a:bodyPr/>
        <a:lstStyle/>
        <a:p>
          <a:r>
            <a:rPr lang="pt-PT" sz="1200" dirty="0" smtClean="0"/>
            <a:t>novas ofertas formativas na pós-graduação</a:t>
          </a:r>
          <a:endParaRPr lang="pt-PT" sz="1200" dirty="0"/>
        </a:p>
      </dgm:t>
    </dgm:pt>
    <dgm:pt modelId="{55314BD5-8CF4-453D-A9F2-B438EAEE5438}" type="parTrans" cxnId="{C2C6C752-3509-4C7E-B128-2515E635672B}">
      <dgm:prSet/>
      <dgm:spPr/>
      <dgm:t>
        <a:bodyPr/>
        <a:lstStyle/>
        <a:p>
          <a:endParaRPr lang="pt-PT"/>
        </a:p>
      </dgm:t>
    </dgm:pt>
    <dgm:pt modelId="{E9CA8CD7-64BB-4F13-AF0B-7C92A714E1F0}" type="sibTrans" cxnId="{C2C6C752-3509-4C7E-B128-2515E635672B}">
      <dgm:prSet/>
      <dgm:spPr/>
      <dgm:t>
        <a:bodyPr/>
        <a:lstStyle/>
        <a:p>
          <a:endParaRPr lang="pt-PT"/>
        </a:p>
      </dgm:t>
    </dgm:pt>
    <dgm:pt modelId="{067F844A-EB8F-4871-B2DE-B3A3AAF26F16}">
      <dgm:prSet phldrT="[Texto]"/>
      <dgm:spPr/>
      <dgm:t>
        <a:bodyPr/>
        <a:lstStyle/>
        <a:p>
          <a:r>
            <a:rPr lang="pt-PT" dirty="0" smtClean="0"/>
            <a:t>2ª fase</a:t>
          </a:r>
          <a:endParaRPr lang="pt-PT" dirty="0"/>
        </a:p>
      </dgm:t>
    </dgm:pt>
    <dgm:pt modelId="{8C9661E7-7686-42B3-85F1-094980862A23}" type="parTrans" cxnId="{6E399451-2FE1-4E40-AC8C-2F03737DB528}">
      <dgm:prSet/>
      <dgm:spPr/>
      <dgm:t>
        <a:bodyPr/>
        <a:lstStyle/>
        <a:p>
          <a:endParaRPr lang="pt-PT"/>
        </a:p>
      </dgm:t>
    </dgm:pt>
    <dgm:pt modelId="{2AC9AB5A-D7D2-4555-B2F7-9AA647FE4A30}" type="sibTrans" cxnId="{6E399451-2FE1-4E40-AC8C-2F03737DB528}">
      <dgm:prSet/>
      <dgm:spPr/>
      <dgm:t>
        <a:bodyPr/>
        <a:lstStyle/>
        <a:p>
          <a:endParaRPr lang="pt-PT"/>
        </a:p>
      </dgm:t>
    </dgm:pt>
    <dgm:pt modelId="{1597F94F-7948-4EED-8CD9-A29A76F1054F}">
      <dgm:prSet phldrT="[Texto]" custT="1"/>
      <dgm:spPr/>
      <dgm:t>
        <a:bodyPr/>
        <a:lstStyle/>
        <a:p>
          <a:r>
            <a:rPr lang="pt-PT" sz="1200" dirty="0" smtClean="0"/>
            <a:t> oferta alargada em </a:t>
          </a:r>
          <a:r>
            <a:rPr lang="pt-PT" sz="1200" dirty="0" err="1" smtClean="0"/>
            <a:t>e-learning</a:t>
          </a:r>
          <a:r>
            <a:rPr lang="pt-PT" sz="1200" dirty="0" smtClean="0"/>
            <a:t> em Português</a:t>
          </a:r>
          <a:endParaRPr lang="pt-PT" sz="1200" dirty="0"/>
        </a:p>
      </dgm:t>
    </dgm:pt>
    <dgm:pt modelId="{2DA59139-28C9-4E42-B151-A7F446A3DE42}" type="parTrans" cxnId="{11058358-5D8F-4248-92DC-8AA31D3C7910}">
      <dgm:prSet/>
      <dgm:spPr/>
      <dgm:t>
        <a:bodyPr/>
        <a:lstStyle/>
        <a:p>
          <a:endParaRPr lang="pt-PT"/>
        </a:p>
      </dgm:t>
    </dgm:pt>
    <dgm:pt modelId="{F60312DA-C3B1-4C01-9259-869B71DC8590}" type="sibTrans" cxnId="{11058358-5D8F-4248-92DC-8AA31D3C7910}">
      <dgm:prSet/>
      <dgm:spPr/>
      <dgm:t>
        <a:bodyPr/>
        <a:lstStyle/>
        <a:p>
          <a:endParaRPr lang="pt-PT"/>
        </a:p>
      </dgm:t>
    </dgm:pt>
    <dgm:pt modelId="{3902FFFE-2027-4118-A61E-B3DBB090C6B9}">
      <dgm:prSet phldrT="[Texto]"/>
      <dgm:spPr/>
      <dgm:t>
        <a:bodyPr/>
        <a:lstStyle/>
        <a:p>
          <a:r>
            <a:rPr lang="pt-PT" dirty="0" smtClean="0"/>
            <a:t>3ª fase</a:t>
          </a:r>
          <a:endParaRPr lang="pt-PT" dirty="0"/>
        </a:p>
      </dgm:t>
    </dgm:pt>
    <dgm:pt modelId="{E0A1515E-24BE-4129-9FDA-29357406BCCD}" type="parTrans" cxnId="{ED885783-9664-497B-B851-914A34D0C748}">
      <dgm:prSet/>
      <dgm:spPr/>
      <dgm:t>
        <a:bodyPr/>
        <a:lstStyle/>
        <a:p>
          <a:endParaRPr lang="pt-PT"/>
        </a:p>
      </dgm:t>
    </dgm:pt>
    <dgm:pt modelId="{0706CB45-633C-40C2-8732-EEC06AF136E1}" type="sibTrans" cxnId="{ED885783-9664-497B-B851-914A34D0C748}">
      <dgm:prSet/>
      <dgm:spPr/>
      <dgm:t>
        <a:bodyPr/>
        <a:lstStyle/>
        <a:p>
          <a:endParaRPr lang="pt-PT"/>
        </a:p>
      </dgm:t>
    </dgm:pt>
    <dgm:pt modelId="{8DC463DA-8D47-4A3F-B50E-9A9792A68B4D}">
      <dgm:prSet phldrT="[Texto]"/>
      <dgm:spPr/>
      <dgm:t>
        <a:bodyPr/>
        <a:lstStyle/>
        <a:p>
          <a:r>
            <a:rPr lang="pt-PT" dirty="0" smtClean="0"/>
            <a:t>Futuro</a:t>
          </a:r>
          <a:endParaRPr lang="pt-PT" dirty="0"/>
        </a:p>
      </dgm:t>
    </dgm:pt>
    <dgm:pt modelId="{5F1A5C98-8C06-4FF0-B1E3-7161D52BE314}" type="parTrans" cxnId="{F148E6D8-9B3F-4248-9921-6EA51BD72802}">
      <dgm:prSet/>
      <dgm:spPr/>
      <dgm:t>
        <a:bodyPr/>
        <a:lstStyle/>
        <a:p>
          <a:endParaRPr lang="pt-PT"/>
        </a:p>
      </dgm:t>
    </dgm:pt>
    <dgm:pt modelId="{44FF04C1-DAF5-42F0-8D12-89F26B98106D}" type="sibTrans" cxnId="{F148E6D8-9B3F-4248-9921-6EA51BD72802}">
      <dgm:prSet/>
      <dgm:spPr/>
      <dgm:t>
        <a:bodyPr/>
        <a:lstStyle/>
        <a:p>
          <a:endParaRPr lang="pt-PT"/>
        </a:p>
      </dgm:t>
    </dgm:pt>
    <dgm:pt modelId="{309F2196-1EEF-4B8F-8003-27AF37B5C006}">
      <dgm:prSet/>
      <dgm:spPr/>
      <dgm:t>
        <a:bodyPr/>
        <a:lstStyle/>
        <a:p>
          <a:r>
            <a:rPr lang="pt-PT" dirty="0" smtClean="0"/>
            <a:t>Educação em Mundos Virtuais</a:t>
          </a:r>
          <a:endParaRPr lang="pt-PT" dirty="0"/>
        </a:p>
      </dgm:t>
    </dgm:pt>
    <dgm:pt modelId="{B3194A8B-24EF-4025-B15B-B03D3A28A3F2}" type="parTrans" cxnId="{B1AF3C49-8A75-455A-8EDE-5DD7D38C1509}">
      <dgm:prSet/>
      <dgm:spPr/>
      <dgm:t>
        <a:bodyPr/>
        <a:lstStyle/>
        <a:p>
          <a:endParaRPr lang="pt-PT"/>
        </a:p>
      </dgm:t>
    </dgm:pt>
    <dgm:pt modelId="{D4624594-A402-4877-9030-1FB48EEBF677}" type="sibTrans" cxnId="{B1AF3C49-8A75-455A-8EDE-5DD7D38C1509}">
      <dgm:prSet/>
      <dgm:spPr/>
      <dgm:t>
        <a:bodyPr/>
        <a:lstStyle/>
        <a:p>
          <a:endParaRPr lang="pt-PT"/>
        </a:p>
      </dgm:t>
    </dgm:pt>
    <dgm:pt modelId="{820177E7-F115-4E23-8361-4CBF8C845516}">
      <dgm:prSet/>
      <dgm:spPr/>
      <dgm:t>
        <a:bodyPr/>
        <a:lstStyle/>
        <a:p>
          <a:r>
            <a:rPr lang="pt-PT" dirty="0" smtClean="0"/>
            <a:t>TV educação</a:t>
          </a:r>
          <a:br>
            <a:rPr lang="pt-PT" dirty="0" smtClean="0"/>
          </a:br>
          <a:r>
            <a:rPr lang="pt-PT" dirty="0" smtClean="0"/>
            <a:t>(</a:t>
          </a:r>
          <a:r>
            <a:rPr lang="pt-PT" dirty="0" err="1" smtClean="0"/>
            <a:t>podcast</a:t>
          </a:r>
          <a:r>
            <a:rPr lang="pt-PT" dirty="0" smtClean="0"/>
            <a:t>, </a:t>
          </a:r>
          <a:r>
            <a:rPr lang="pt-PT" dirty="0" err="1" smtClean="0"/>
            <a:t>webcast</a:t>
          </a:r>
          <a:r>
            <a:rPr lang="pt-PT" dirty="0" smtClean="0"/>
            <a:t>)</a:t>
          </a:r>
        </a:p>
      </dgm:t>
    </dgm:pt>
    <dgm:pt modelId="{0A88F243-B440-41DC-9132-0EFE7C8A17AB}" type="parTrans" cxnId="{BFD46D34-4952-4424-ACA3-2C6810D56F3D}">
      <dgm:prSet/>
      <dgm:spPr/>
      <dgm:t>
        <a:bodyPr/>
        <a:lstStyle/>
        <a:p>
          <a:endParaRPr lang="pt-PT"/>
        </a:p>
      </dgm:t>
    </dgm:pt>
    <dgm:pt modelId="{224B062D-86A2-4FF1-BD34-EFD43782A315}" type="sibTrans" cxnId="{BFD46D34-4952-4424-ACA3-2C6810D56F3D}">
      <dgm:prSet/>
      <dgm:spPr/>
      <dgm:t>
        <a:bodyPr/>
        <a:lstStyle/>
        <a:p>
          <a:endParaRPr lang="pt-PT"/>
        </a:p>
      </dgm:t>
    </dgm:pt>
    <dgm:pt modelId="{60A93B66-98DA-4C07-8910-2425B8524FE0}">
      <dgm:prSet custT="1"/>
      <dgm:spPr/>
      <dgm:t>
        <a:bodyPr/>
        <a:lstStyle/>
        <a:p>
          <a:endParaRPr lang="pt-PT" sz="1200" dirty="0"/>
        </a:p>
      </dgm:t>
    </dgm:pt>
    <dgm:pt modelId="{2BD21F42-1BAE-4581-9555-593EEB5293F9}" type="parTrans" cxnId="{841BF8CB-EB52-4786-B236-18931B07096D}">
      <dgm:prSet/>
      <dgm:spPr/>
      <dgm:t>
        <a:bodyPr/>
        <a:lstStyle/>
        <a:p>
          <a:endParaRPr lang="pt-PT"/>
        </a:p>
      </dgm:t>
    </dgm:pt>
    <dgm:pt modelId="{FDF7309E-3A22-4E42-BA7B-AC4AC9FEEC79}" type="sibTrans" cxnId="{841BF8CB-EB52-4786-B236-18931B07096D}">
      <dgm:prSet/>
      <dgm:spPr/>
      <dgm:t>
        <a:bodyPr/>
        <a:lstStyle/>
        <a:p>
          <a:endParaRPr lang="pt-PT"/>
        </a:p>
      </dgm:t>
    </dgm:pt>
    <dgm:pt modelId="{384ECC3B-5A15-4D32-AF6F-DC41B80733F9}">
      <dgm:prSet custT="1"/>
      <dgm:spPr/>
      <dgm:t>
        <a:bodyPr/>
        <a:lstStyle/>
        <a:p>
          <a:endParaRPr lang="pt-PT" sz="1200" dirty="0"/>
        </a:p>
      </dgm:t>
    </dgm:pt>
    <dgm:pt modelId="{6918CD67-9BBD-4248-B401-AB30CEEE434A}" type="parTrans" cxnId="{370F7A0E-65CF-4B6C-B1B9-6C7EC93A51FF}">
      <dgm:prSet/>
      <dgm:spPr/>
      <dgm:t>
        <a:bodyPr/>
        <a:lstStyle/>
        <a:p>
          <a:endParaRPr lang="pt-PT"/>
        </a:p>
      </dgm:t>
    </dgm:pt>
    <dgm:pt modelId="{CD45076A-0040-4C89-8A1C-90BC55B7E813}" type="sibTrans" cxnId="{370F7A0E-65CF-4B6C-B1B9-6C7EC93A51FF}">
      <dgm:prSet/>
      <dgm:spPr/>
      <dgm:t>
        <a:bodyPr/>
        <a:lstStyle/>
        <a:p>
          <a:endParaRPr lang="pt-PT"/>
        </a:p>
      </dgm:t>
    </dgm:pt>
    <dgm:pt modelId="{617B2F63-753D-4EBC-8C74-B5B8850FE24D}">
      <dgm:prSet custT="1"/>
      <dgm:spPr/>
      <dgm:t>
        <a:bodyPr/>
        <a:lstStyle/>
        <a:p>
          <a:endParaRPr lang="pt-PT" sz="1200" dirty="0"/>
        </a:p>
      </dgm:t>
    </dgm:pt>
    <dgm:pt modelId="{5A34EC9F-C036-4232-8D07-FD7849E370F5}" type="parTrans" cxnId="{B6055068-50B9-4EC6-B2B0-CDFDD89E32B5}">
      <dgm:prSet/>
      <dgm:spPr/>
      <dgm:t>
        <a:bodyPr/>
        <a:lstStyle/>
        <a:p>
          <a:endParaRPr lang="pt-PT"/>
        </a:p>
      </dgm:t>
    </dgm:pt>
    <dgm:pt modelId="{D9224EF1-12C5-436F-92A1-5F107F6EBA99}" type="sibTrans" cxnId="{B6055068-50B9-4EC6-B2B0-CDFDD89E32B5}">
      <dgm:prSet/>
      <dgm:spPr/>
      <dgm:t>
        <a:bodyPr/>
        <a:lstStyle/>
        <a:p>
          <a:endParaRPr lang="pt-PT"/>
        </a:p>
      </dgm:t>
    </dgm:pt>
    <dgm:pt modelId="{F5057E06-8F85-460C-948E-DDF42060CDC3}">
      <dgm:prSet custT="1"/>
      <dgm:spPr/>
      <dgm:t>
        <a:bodyPr/>
        <a:lstStyle/>
        <a:p>
          <a:endParaRPr lang="pt-PT" sz="1200" dirty="0"/>
        </a:p>
      </dgm:t>
    </dgm:pt>
    <dgm:pt modelId="{7929DA32-CCD8-4225-988F-E3E7E2D80F37}" type="parTrans" cxnId="{E4C82324-6076-4987-8B38-00A9686946DF}">
      <dgm:prSet/>
      <dgm:spPr/>
      <dgm:t>
        <a:bodyPr/>
        <a:lstStyle/>
        <a:p>
          <a:endParaRPr lang="pt-PT"/>
        </a:p>
      </dgm:t>
    </dgm:pt>
    <dgm:pt modelId="{58889989-51FB-42FE-AA8A-32C903FF3644}" type="sibTrans" cxnId="{E4C82324-6076-4987-8B38-00A9686946DF}">
      <dgm:prSet/>
      <dgm:spPr/>
      <dgm:t>
        <a:bodyPr/>
        <a:lstStyle/>
        <a:p>
          <a:endParaRPr lang="pt-PT"/>
        </a:p>
      </dgm:t>
    </dgm:pt>
    <dgm:pt modelId="{C8BE07D2-A0A2-48DE-B068-3078689538AF}">
      <dgm:prSet custT="1"/>
      <dgm:spPr/>
      <dgm:t>
        <a:bodyPr/>
        <a:lstStyle/>
        <a:p>
          <a:endParaRPr lang="pt-PT" sz="1200" dirty="0"/>
        </a:p>
      </dgm:t>
    </dgm:pt>
    <dgm:pt modelId="{D096CA41-5BE1-4933-9975-ECFA13B7BC65}" type="parTrans" cxnId="{8EFE2606-191D-4AC2-9706-CF7242C6F9B1}">
      <dgm:prSet/>
      <dgm:spPr/>
      <dgm:t>
        <a:bodyPr/>
        <a:lstStyle/>
        <a:p>
          <a:endParaRPr lang="pt-PT"/>
        </a:p>
      </dgm:t>
    </dgm:pt>
    <dgm:pt modelId="{B29D1B9F-3191-43CA-8F97-8C246E203246}" type="sibTrans" cxnId="{8EFE2606-191D-4AC2-9706-CF7242C6F9B1}">
      <dgm:prSet/>
      <dgm:spPr/>
      <dgm:t>
        <a:bodyPr/>
        <a:lstStyle/>
        <a:p>
          <a:endParaRPr lang="pt-PT"/>
        </a:p>
      </dgm:t>
    </dgm:pt>
    <dgm:pt modelId="{0B0C41E4-5BAD-4F8D-901B-9113E3A66125}">
      <dgm:prSet phldrT="[Texto]" custT="1"/>
      <dgm:spPr/>
      <dgm:t>
        <a:bodyPr/>
        <a:lstStyle/>
        <a:p>
          <a:r>
            <a:rPr lang="pt-PT" sz="1200" dirty="0" smtClean="0"/>
            <a:t>negociação de parcerias</a:t>
          </a:r>
          <a:endParaRPr lang="pt-PT" sz="1200" dirty="0"/>
        </a:p>
      </dgm:t>
    </dgm:pt>
    <dgm:pt modelId="{992BA816-F3B3-4645-902F-029844B216C5}" type="parTrans" cxnId="{2C187D40-21E7-4403-ACD1-8F17F5BEF8BA}">
      <dgm:prSet/>
      <dgm:spPr/>
      <dgm:t>
        <a:bodyPr/>
        <a:lstStyle/>
        <a:p>
          <a:endParaRPr lang="pt-PT"/>
        </a:p>
      </dgm:t>
    </dgm:pt>
    <dgm:pt modelId="{D4D64270-BD19-4D65-ABA9-86A2041E05BC}" type="sibTrans" cxnId="{2C187D40-21E7-4403-ACD1-8F17F5BEF8BA}">
      <dgm:prSet/>
      <dgm:spPr/>
      <dgm:t>
        <a:bodyPr/>
        <a:lstStyle/>
        <a:p>
          <a:endParaRPr lang="pt-PT"/>
        </a:p>
      </dgm:t>
    </dgm:pt>
    <dgm:pt modelId="{1EC9E6A6-5EEA-4C10-B8AD-CE62FB2965B1}">
      <dgm:prSet phldrT="[Texto]" custT="1"/>
      <dgm:spPr/>
      <dgm:t>
        <a:bodyPr/>
        <a:lstStyle/>
        <a:p>
          <a:r>
            <a:rPr lang="pt-PT" sz="1200" dirty="0" smtClean="0"/>
            <a:t>análise das necessidades de oferta formativa</a:t>
          </a:r>
          <a:endParaRPr lang="pt-PT" sz="1200" dirty="0"/>
        </a:p>
      </dgm:t>
    </dgm:pt>
    <dgm:pt modelId="{A05D3ECF-D1E6-4F05-9DA4-161394CDD705}" type="parTrans" cxnId="{5FE68A62-D88D-43B9-900F-998EDB5E4583}">
      <dgm:prSet/>
      <dgm:spPr/>
      <dgm:t>
        <a:bodyPr/>
        <a:lstStyle/>
        <a:p>
          <a:endParaRPr lang="pt-PT"/>
        </a:p>
      </dgm:t>
    </dgm:pt>
    <dgm:pt modelId="{2E7FB1B6-E063-4ACC-A2CE-8EB090764E4E}" type="sibTrans" cxnId="{5FE68A62-D88D-43B9-900F-998EDB5E4583}">
      <dgm:prSet/>
      <dgm:spPr/>
      <dgm:t>
        <a:bodyPr/>
        <a:lstStyle/>
        <a:p>
          <a:endParaRPr lang="pt-PT"/>
        </a:p>
      </dgm:t>
    </dgm:pt>
    <dgm:pt modelId="{CA3FD6F9-2348-4DF4-A483-C896A09C8701}">
      <dgm:prSet phldrT="[Texto]" custT="1"/>
      <dgm:spPr/>
      <dgm:t>
        <a:bodyPr/>
        <a:lstStyle/>
        <a:p>
          <a:r>
            <a:rPr lang="pt-PT" sz="1200" dirty="0" smtClean="0"/>
            <a:t>análise da situação da UL</a:t>
          </a:r>
          <a:endParaRPr lang="pt-PT" sz="1200" dirty="0"/>
        </a:p>
      </dgm:t>
    </dgm:pt>
    <dgm:pt modelId="{4D87F81B-DACE-47BF-B15D-A14C09D2C2A3}" type="parTrans" cxnId="{02A529A6-43D8-4881-824A-2A597DFB0F33}">
      <dgm:prSet/>
      <dgm:spPr/>
      <dgm:t>
        <a:bodyPr/>
        <a:lstStyle/>
        <a:p>
          <a:endParaRPr lang="pt-PT"/>
        </a:p>
      </dgm:t>
    </dgm:pt>
    <dgm:pt modelId="{360EBFAB-3885-49E1-8CB4-AAA2772F74F4}" type="sibTrans" cxnId="{02A529A6-43D8-4881-824A-2A597DFB0F33}">
      <dgm:prSet/>
      <dgm:spPr/>
      <dgm:t>
        <a:bodyPr/>
        <a:lstStyle/>
        <a:p>
          <a:endParaRPr lang="pt-PT"/>
        </a:p>
      </dgm:t>
    </dgm:pt>
    <dgm:pt modelId="{9205D16A-957C-4558-9935-093CC8593703}">
      <dgm:prSet phldrT="[Texto]" custT="1"/>
      <dgm:spPr/>
      <dgm:t>
        <a:bodyPr/>
        <a:lstStyle/>
        <a:p>
          <a:r>
            <a:rPr lang="pt-PT" sz="1200" dirty="0" smtClean="0"/>
            <a:t>intervenção na UL</a:t>
          </a:r>
          <a:endParaRPr lang="pt-PT" sz="1200" dirty="0"/>
        </a:p>
      </dgm:t>
    </dgm:pt>
    <dgm:pt modelId="{D3EAF25B-5CE5-495F-873E-FB7FCB465015}" type="parTrans" cxnId="{456290AE-542F-428E-91FC-0696531B1904}">
      <dgm:prSet/>
      <dgm:spPr/>
      <dgm:t>
        <a:bodyPr/>
        <a:lstStyle/>
        <a:p>
          <a:endParaRPr lang="pt-PT"/>
        </a:p>
      </dgm:t>
    </dgm:pt>
    <dgm:pt modelId="{6D51CAA7-ECE8-47B8-A9A1-B2DC7E64F219}" type="sibTrans" cxnId="{456290AE-542F-428E-91FC-0696531B1904}">
      <dgm:prSet/>
      <dgm:spPr/>
      <dgm:t>
        <a:bodyPr/>
        <a:lstStyle/>
        <a:p>
          <a:endParaRPr lang="pt-PT"/>
        </a:p>
      </dgm:t>
    </dgm:pt>
    <dgm:pt modelId="{A28E8270-5492-4E7E-89FA-BEEBC8A8666E}">
      <dgm:prSet phldrT="[Texto]" custT="1"/>
      <dgm:spPr/>
      <dgm:t>
        <a:bodyPr/>
        <a:lstStyle/>
        <a:p>
          <a:r>
            <a:rPr lang="pt-PT" sz="1200" dirty="0" smtClean="0"/>
            <a:t>bases do gabinete de </a:t>
          </a:r>
          <a:r>
            <a:rPr lang="pt-PT" sz="1200" dirty="0" err="1" smtClean="0"/>
            <a:t>e-learning</a:t>
          </a:r>
          <a:r>
            <a:rPr lang="pt-PT" sz="1200" dirty="0" smtClean="0"/>
            <a:t> da UL</a:t>
          </a:r>
          <a:endParaRPr lang="pt-PT" sz="1200" dirty="0"/>
        </a:p>
      </dgm:t>
    </dgm:pt>
    <dgm:pt modelId="{97A01BED-4C68-456E-97CD-C0D3A8FA79FF}" type="parTrans" cxnId="{67DFE8F3-1D68-4A89-A338-9D322DD93093}">
      <dgm:prSet/>
      <dgm:spPr/>
      <dgm:t>
        <a:bodyPr/>
        <a:lstStyle/>
        <a:p>
          <a:endParaRPr lang="pt-PT"/>
        </a:p>
      </dgm:t>
    </dgm:pt>
    <dgm:pt modelId="{1F537BA4-5DCE-43E6-B945-2FA8E9CB8933}" type="sibTrans" cxnId="{67DFE8F3-1D68-4A89-A338-9D322DD93093}">
      <dgm:prSet/>
      <dgm:spPr/>
      <dgm:t>
        <a:bodyPr/>
        <a:lstStyle/>
        <a:p>
          <a:endParaRPr lang="pt-PT"/>
        </a:p>
      </dgm:t>
    </dgm:pt>
    <dgm:pt modelId="{8EB4CBBA-F633-468D-A267-FD413103D0A6}">
      <dgm:prSet phldrT="[Texto]" custT="1"/>
      <dgm:spPr/>
      <dgm:t>
        <a:bodyPr/>
        <a:lstStyle/>
        <a:p>
          <a:r>
            <a:rPr lang="pt-PT" sz="1200" dirty="0" smtClean="0"/>
            <a:t>desenvolvimento de projectos em aprendizagem com tecnologia móvel, robótica, </a:t>
          </a:r>
          <a:r>
            <a:rPr lang="pt-PT" sz="1200" dirty="0" err="1" smtClean="0"/>
            <a:t>etc</a:t>
          </a:r>
          <a:endParaRPr lang="pt-PT" sz="1200" dirty="0"/>
        </a:p>
      </dgm:t>
    </dgm:pt>
    <dgm:pt modelId="{01E2893D-025E-4697-9DED-BDE065E68F2C}" type="parTrans" cxnId="{540F97C7-24F5-40B1-ABA1-2A1A30EEE575}">
      <dgm:prSet/>
      <dgm:spPr/>
      <dgm:t>
        <a:bodyPr/>
        <a:lstStyle/>
        <a:p>
          <a:endParaRPr lang="pt-PT"/>
        </a:p>
      </dgm:t>
    </dgm:pt>
    <dgm:pt modelId="{043F9B42-650B-4B15-B7BA-EB03766DDB28}" type="sibTrans" cxnId="{540F97C7-24F5-40B1-ABA1-2A1A30EEE575}">
      <dgm:prSet/>
      <dgm:spPr/>
      <dgm:t>
        <a:bodyPr/>
        <a:lstStyle/>
        <a:p>
          <a:endParaRPr lang="pt-PT"/>
        </a:p>
      </dgm:t>
    </dgm:pt>
    <dgm:pt modelId="{D37F7FEF-92A7-4574-A80D-CD4CD1DFE2F3}">
      <dgm:prSet phldrT="[Texto]" custT="1"/>
      <dgm:spPr/>
      <dgm:t>
        <a:bodyPr/>
        <a:lstStyle/>
        <a:p>
          <a:r>
            <a:rPr lang="pt-PT" sz="1200" dirty="0" smtClean="0"/>
            <a:t>intervenção na formação TIC e em CFAE</a:t>
          </a:r>
          <a:endParaRPr lang="pt-PT" sz="1200" dirty="0"/>
        </a:p>
      </dgm:t>
    </dgm:pt>
    <dgm:pt modelId="{9E6368B6-09A5-4E9D-B53E-FA44BC8586CE}" type="parTrans" cxnId="{ADB7BBF3-116C-4DEA-84C8-D2E9A78F1B77}">
      <dgm:prSet/>
      <dgm:spPr/>
      <dgm:t>
        <a:bodyPr/>
        <a:lstStyle/>
        <a:p>
          <a:endParaRPr lang="pt-PT"/>
        </a:p>
      </dgm:t>
    </dgm:pt>
    <dgm:pt modelId="{8F2F7458-1C4C-4712-A7A5-05F9766A8C08}" type="sibTrans" cxnId="{ADB7BBF3-116C-4DEA-84C8-D2E9A78F1B77}">
      <dgm:prSet/>
      <dgm:spPr/>
      <dgm:t>
        <a:bodyPr/>
        <a:lstStyle/>
        <a:p>
          <a:endParaRPr lang="pt-PT"/>
        </a:p>
      </dgm:t>
    </dgm:pt>
    <dgm:pt modelId="{B4A0EAE9-8A24-4DB2-B22B-CD097620879F}">
      <dgm:prSet phldrT="[Texto]" custT="1"/>
      <dgm:spPr/>
      <dgm:t>
        <a:bodyPr/>
        <a:lstStyle/>
        <a:p>
          <a:r>
            <a:rPr lang="pt-PT" sz="1200" dirty="0" smtClean="0"/>
            <a:t>estudos…</a:t>
          </a:r>
          <a:endParaRPr lang="pt-PT" sz="1200" dirty="0"/>
        </a:p>
      </dgm:t>
    </dgm:pt>
    <dgm:pt modelId="{8ACED297-3B62-487D-BC5A-2F3909E6E5FF}" type="parTrans" cxnId="{7D696744-DA8A-44C8-8305-94E6147774C9}">
      <dgm:prSet/>
      <dgm:spPr/>
      <dgm:t>
        <a:bodyPr/>
        <a:lstStyle/>
        <a:p>
          <a:endParaRPr lang="pt-PT"/>
        </a:p>
      </dgm:t>
    </dgm:pt>
    <dgm:pt modelId="{92B2B9A1-F523-495A-AB49-958B6FC4595E}" type="sibTrans" cxnId="{7D696744-DA8A-44C8-8305-94E6147774C9}">
      <dgm:prSet/>
      <dgm:spPr/>
      <dgm:t>
        <a:bodyPr/>
        <a:lstStyle/>
        <a:p>
          <a:endParaRPr lang="pt-PT"/>
        </a:p>
      </dgm:t>
    </dgm:pt>
    <dgm:pt modelId="{46807A4D-0C00-4F6A-9F2B-A9096303F7F8}">
      <dgm:prSet phldrT="[Texto]" custT="1"/>
      <dgm:spPr/>
      <dgm:t>
        <a:bodyPr/>
        <a:lstStyle/>
        <a:p>
          <a:r>
            <a:rPr lang="pt-PT" sz="1200" dirty="0" smtClean="0"/>
            <a:t>oferta em </a:t>
          </a:r>
          <a:r>
            <a:rPr lang="pt-PT" sz="1200" dirty="0" err="1" smtClean="0"/>
            <a:t>e-learning</a:t>
          </a:r>
          <a:endParaRPr lang="pt-PT" sz="1200" dirty="0"/>
        </a:p>
      </dgm:t>
    </dgm:pt>
    <dgm:pt modelId="{62C3ABF2-CC9B-4050-8993-F89CCC8BE324}" type="parTrans" cxnId="{A5E9E92F-FC9D-4735-BB99-61206B646514}">
      <dgm:prSet/>
      <dgm:spPr/>
      <dgm:t>
        <a:bodyPr/>
        <a:lstStyle/>
        <a:p>
          <a:endParaRPr lang="pt-PT"/>
        </a:p>
      </dgm:t>
    </dgm:pt>
    <dgm:pt modelId="{6FE16D53-9991-40D5-A80C-96B5244FD377}" type="sibTrans" cxnId="{A5E9E92F-FC9D-4735-BB99-61206B646514}">
      <dgm:prSet/>
      <dgm:spPr/>
      <dgm:t>
        <a:bodyPr/>
        <a:lstStyle/>
        <a:p>
          <a:endParaRPr lang="pt-PT"/>
        </a:p>
      </dgm:t>
    </dgm:pt>
    <dgm:pt modelId="{A5906299-E3B1-4437-8353-2C52D931B209}">
      <dgm:prSet phldrT="[Texto]" custT="1"/>
      <dgm:spPr/>
      <dgm:t>
        <a:bodyPr/>
        <a:lstStyle/>
        <a:p>
          <a:r>
            <a:rPr lang="pt-PT" sz="1200" dirty="0" smtClean="0"/>
            <a:t>oferta formativa articulada com outras áreas de formação</a:t>
          </a:r>
          <a:endParaRPr lang="pt-PT" sz="1200" dirty="0"/>
        </a:p>
      </dgm:t>
    </dgm:pt>
    <dgm:pt modelId="{9627BB2E-F430-42BB-AA82-20609EFCF503}" type="parTrans" cxnId="{A08DD3A4-A3D4-4BE5-8F5D-29678DEA2173}">
      <dgm:prSet/>
      <dgm:spPr/>
      <dgm:t>
        <a:bodyPr/>
        <a:lstStyle/>
        <a:p>
          <a:endParaRPr lang="pt-PT"/>
        </a:p>
      </dgm:t>
    </dgm:pt>
    <dgm:pt modelId="{7948111B-F0EF-4249-A86C-146B976821FF}" type="sibTrans" cxnId="{A08DD3A4-A3D4-4BE5-8F5D-29678DEA2173}">
      <dgm:prSet/>
      <dgm:spPr/>
      <dgm:t>
        <a:bodyPr/>
        <a:lstStyle/>
        <a:p>
          <a:endParaRPr lang="pt-PT"/>
        </a:p>
      </dgm:t>
    </dgm:pt>
    <dgm:pt modelId="{A5698E87-C656-4359-B135-F3498DFC7A5A}">
      <dgm:prSet phldrT="[Texto]" custT="1"/>
      <dgm:spPr/>
      <dgm:t>
        <a:bodyPr/>
        <a:lstStyle/>
        <a:p>
          <a:r>
            <a:rPr lang="pt-PT" sz="1200" dirty="0" smtClean="0"/>
            <a:t>desenvolvimento de projectos em parceria com agrupamentos piloto</a:t>
          </a:r>
          <a:endParaRPr lang="pt-PT" sz="1200" dirty="0"/>
        </a:p>
      </dgm:t>
    </dgm:pt>
    <dgm:pt modelId="{5BCDBDAE-DC5F-482E-9260-E06873C3B9CB}" type="parTrans" cxnId="{E92B4524-2B2B-4233-8A75-DAC0C812F5AE}">
      <dgm:prSet/>
      <dgm:spPr/>
      <dgm:t>
        <a:bodyPr/>
        <a:lstStyle/>
        <a:p>
          <a:endParaRPr lang="pt-PT"/>
        </a:p>
      </dgm:t>
    </dgm:pt>
    <dgm:pt modelId="{7B4062A7-A542-4E71-8023-E2C22329C6D4}" type="sibTrans" cxnId="{E92B4524-2B2B-4233-8A75-DAC0C812F5AE}">
      <dgm:prSet/>
      <dgm:spPr/>
      <dgm:t>
        <a:bodyPr/>
        <a:lstStyle/>
        <a:p>
          <a:endParaRPr lang="pt-PT"/>
        </a:p>
      </dgm:t>
    </dgm:pt>
    <dgm:pt modelId="{3BC464DC-22EB-4E5E-8AA5-1A42757A5BAD}">
      <dgm:prSet phldrT="[Texto]" custT="1"/>
      <dgm:spPr/>
      <dgm:t>
        <a:bodyPr/>
        <a:lstStyle/>
        <a:p>
          <a:r>
            <a:rPr lang="pt-PT" sz="1200" dirty="0" smtClean="0"/>
            <a:t>participação na fundação de um </a:t>
          </a:r>
          <a:r>
            <a:rPr lang="pt-PT" sz="1200" i="1" dirty="0" smtClean="0"/>
            <a:t>BECTA</a:t>
          </a:r>
          <a:r>
            <a:rPr lang="pt-PT" sz="1200" dirty="0" smtClean="0"/>
            <a:t> em Portugal</a:t>
          </a:r>
          <a:endParaRPr lang="pt-PT" sz="1200" dirty="0"/>
        </a:p>
      </dgm:t>
    </dgm:pt>
    <dgm:pt modelId="{52CE8165-110F-467A-94B0-578E665EA791}" type="parTrans" cxnId="{C7DAF392-AFE4-498A-B190-AE225489FBF4}">
      <dgm:prSet/>
      <dgm:spPr/>
      <dgm:t>
        <a:bodyPr/>
        <a:lstStyle/>
        <a:p>
          <a:endParaRPr lang="pt-PT"/>
        </a:p>
      </dgm:t>
    </dgm:pt>
    <dgm:pt modelId="{3C9383EC-DACF-41E5-B957-5E56A9D995B0}" type="sibTrans" cxnId="{C7DAF392-AFE4-498A-B190-AE225489FBF4}">
      <dgm:prSet/>
      <dgm:spPr/>
      <dgm:t>
        <a:bodyPr/>
        <a:lstStyle/>
        <a:p>
          <a:endParaRPr lang="pt-PT"/>
        </a:p>
      </dgm:t>
    </dgm:pt>
    <dgm:pt modelId="{E5CF9B0B-F7A1-4C59-80FE-1A791464A3FD}">
      <dgm:prSet phldrT="[Texto]" custT="1"/>
      <dgm:spPr/>
      <dgm:t>
        <a:bodyPr/>
        <a:lstStyle/>
        <a:p>
          <a:r>
            <a:rPr lang="pt-PT" sz="1200" dirty="0" smtClean="0"/>
            <a:t>conferências e </a:t>
          </a:r>
          <a:r>
            <a:rPr lang="pt-PT" sz="1200" dirty="0" err="1" smtClean="0"/>
            <a:t>webminars</a:t>
          </a:r>
          <a:r>
            <a:rPr lang="pt-PT" sz="1200" dirty="0" smtClean="0"/>
            <a:t> regulares</a:t>
          </a:r>
          <a:endParaRPr lang="pt-PT" sz="1200" dirty="0"/>
        </a:p>
      </dgm:t>
    </dgm:pt>
    <dgm:pt modelId="{CAA49DF3-173C-491E-9544-C3F284B91636}" type="parTrans" cxnId="{BBC09A8C-1C20-4DF8-8C85-D73F9213CC27}">
      <dgm:prSet/>
      <dgm:spPr/>
      <dgm:t>
        <a:bodyPr/>
        <a:lstStyle/>
        <a:p>
          <a:endParaRPr lang="pt-PT"/>
        </a:p>
      </dgm:t>
    </dgm:pt>
    <dgm:pt modelId="{603820BB-36CC-4F69-8EAB-D655ED9B2DAD}" type="sibTrans" cxnId="{BBC09A8C-1C20-4DF8-8C85-D73F9213CC27}">
      <dgm:prSet/>
      <dgm:spPr/>
      <dgm:t>
        <a:bodyPr/>
        <a:lstStyle/>
        <a:p>
          <a:endParaRPr lang="pt-PT"/>
        </a:p>
      </dgm:t>
    </dgm:pt>
    <dgm:pt modelId="{D546F2AF-51B9-4C30-91E6-9681BCAAB109}">
      <dgm:prSet/>
      <dgm:spPr/>
      <dgm:t>
        <a:bodyPr/>
        <a:lstStyle/>
        <a:p>
          <a:endParaRPr lang="pt-PT" dirty="0" smtClean="0"/>
        </a:p>
      </dgm:t>
    </dgm:pt>
    <dgm:pt modelId="{3C9F3758-C215-4629-9470-5056DBFFC7CC}" type="parTrans" cxnId="{FED7EE03-EBE1-4B3F-A913-89D6EE2DE50B}">
      <dgm:prSet/>
      <dgm:spPr/>
      <dgm:t>
        <a:bodyPr/>
        <a:lstStyle/>
        <a:p>
          <a:endParaRPr lang="pt-PT"/>
        </a:p>
      </dgm:t>
    </dgm:pt>
    <dgm:pt modelId="{28528359-D701-4109-BA4D-582CAA58EBE6}" type="sibTrans" cxnId="{FED7EE03-EBE1-4B3F-A913-89D6EE2DE50B}">
      <dgm:prSet/>
      <dgm:spPr/>
      <dgm:t>
        <a:bodyPr/>
        <a:lstStyle/>
        <a:p>
          <a:endParaRPr lang="pt-PT"/>
        </a:p>
      </dgm:t>
    </dgm:pt>
    <dgm:pt modelId="{C665792A-2963-443B-9687-E9C313D1A1C3}">
      <dgm:prSet/>
      <dgm:spPr/>
      <dgm:t>
        <a:bodyPr/>
        <a:lstStyle/>
        <a:p>
          <a:endParaRPr lang="pt-PT" dirty="0" smtClean="0"/>
        </a:p>
      </dgm:t>
    </dgm:pt>
    <dgm:pt modelId="{D5746CED-5CD7-4582-B8E9-FC33221F71F7}" type="parTrans" cxnId="{15D02FE1-B93A-4F48-A99D-9B51E4A2153A}">
      <dgm:prSet/>
      <dgm:spPr/>
      <dgm:t>
        <a:bodyPr/>
        <a:lstStyle/>
        <a:p>
          <a:endParaRPr lang="pt-PT"/>
        </a:p>
      </dgm:t>
    </dgm:pt>
    <dgm:pt modelId="{8E2AEF24-CCA8-4993-842D-4FA8AADC8451}" type="sibTrans" cxnId="{15D02FE1-B93A-4F48-A99D-9B51E4A2153A}">
      <dgm:prSet/>
      <dgm:spPr/>
      <dgm:t>
        <a:bodyPr/>
        <a:lstStyle/>
        <a:p>
          <a:endParaRPr lang="pt-PT"/>
        </a:p>
      </dgm:t>
    </dgm:pt>
    <dgm:pt modelId="{904B0B4B-DF6D-4BC5-89CC-C5B666A6E024}">
      <dgm:prSet/>
      <dgm:spPr/>
      <dgm:t>
        <a:bodyPr/>
        <a:lstStyle/>
        <a:p>
          <a:endParaRPr lang="pt-PT" dirty="0" smtClean="0"/>
        </a:p>
      </dgm:t>
    </dgm:pt>
    <dgm:pt modelId="{8CC5898B-A5C4-44D3-A16B-0D0DD0418D48}" type="parTrans" cxnId="{6ACD5C2C-77E8-4FF8-9D8A-56757924209B}">
      <dgm:prSet/>
      <dgm:spPr/>
      <dgm:t>
        <a:bodyPr/>
        <a:lstStyle/>
        <a:p>
          <a:endParaRPr lang="pt-PT"/>
        </a:p>
      </dgm:t>
    </dgm:pt>
    <dgm:pt modelId="{08E5BC21-EF02-4388-B7B8-DD771576551A}" type="sibTrans" cxnId="{6ACD5C2C-77E8-4FF8-9D8A-56757924209B}">
      <dgm:prSet/>
      <dgm:spPr/>
      <dgm:t>
        <a:bodyPr/>
        <a:lstStyle/>
        <a:p>
          <a:endParaRPr lang="pt-PT"/>
        </a:p>
      </dgm:t>
    </dgm:pt>
    <dgm:pt modelId="{3916A97A-DF6D-4BDF-9A5F-B8D321953610}">
      <dgm:prSet/>
      <dgm:spPr/>
      <dgm:t>
        <a:bodyPr/>
        <a:lstStyle/>
        <a:p>
          <a:endParaRPr lang="pt-PT" dirty="0" smtClean="0"/>
        </a:p>
      </dgm:t>
    </dgm:pt>
    <dgm:pt modelId="{38691AA0-B739-49C1-AEA8-43513DACD1E2}" type="parTrans" cxnId="{A29DB0A9-D993-4152-8321-AB7752825EF8}">
      <dgm:prSet/>
      <dgm:spPr/>
      <dgm:t>
        <a:bodyPr/>
        <a:lstStyle/>
        <a:p>
          <a:endParaRPr lang="pt-PT"/>
        </a:p>
      </dgm:t>
    </dgm:pt>
    <dgm:pt modelId="{D2FEA483-4F3F-477B-BFCF-79315F53F223}" type="sibTrans" cxnId="{A29DB0A9-D993-4152-8321-AB7752825EF8}">
      <dgm:prSet/>
      <dgm:spPr/>
      <dgm:t>
        <a:bodyPr/>
        <a:lstStyle/>
        <a:p>
          <a:endParaRPr lang="pt-PT"/>
        </a:p>
      </dgm:t>
    </dgm:pt>
    <dgm:pt modelId="{2BD5FEFF-ECF4-4DD5-BFD9-18292D8F5438}">
      <dgm:prSet/>
      <dgm:spPr/>
      <dgm:t>
        <a:bodyPr/>
        <a:lstStyle/>
        <a:p>
          <a:endParaRPr lang="pt-PT" dirty="0" smtClean="0"/>
        </a:p>
      </dgm:t>
    </dgm:pt>
    <dgm:pt modelId="{FDCEBE44-15FE-40A1-A663-0111B4CC3CF9}" type="parTrans" cxnId="{B92FFE6A-7C93-4761-8CF0-36FD8EE66FE6}">
      <dgm:prSet/>
      <dgm:spPr/>
      <dgm:t>
        <a:bodyPr/>
        <a:lstStyle/>
        <a:p>
          <a:endParaRPr lang="pt-PT"/>
        </a:p>
      </dgm:t>
    </dgm:pt>
    <dgm:pt modelId="{1CE12482-E682-4E8D-820B-59B1A27FB7ED}" type="sibTrans" cxnId="{B92FFE6A-7C93-4761-8CF0-36FD8EE66FE6}">
      <dgm:prSet/>
      <dgm:spPr/>
      <dgm:t>
        <a:bodyPr/>
        <a:lstStyle/>
        <a:p>
          <a:endParaRPr lang="pt-PT"/>
        </a:p>
      </dgm:t>
    </dgm:pt>
    <dgm:pt modelId="{A51DF0BC-D365-43B9-AC1A-FF1859566199}">
      <dgm:prSet/>
      <dgm:spPr/>
      <dgm:t>
        <a:bodyPr/>
        <a:lstStyle/>
        <a:p>
          <a:endParaRPr lang="pt-PT" dirty="0" smtClean="0"/>
        </a:p>
      </dgm:t>
    </dgm:pt>
    <dgm:pt modelId="{458F19C9-7B9A-4E73-ABF0-C5737E100CF8}" type="parTrans" cxnId="{E1FA74A1-6F4C-45CF-A237-E12EEE7FE0AD}">
      <dgm:prSet/>
      <dgm:spPr/>
      <dgm:t>
        <a:bodyPr/>
        <a:lstStyle/>
        <a:p>
          <a:endParaRPr lang="pt-PT"/>
        </a:p>
      </dgm:t>
    </dgm:pt>
    <dgm:pt modelId="{2B0491AE-44E0-4BB7-AC57-EA2286C847C0}" type="sibTrans" cxnId="{E1FA74A1-6F4C-45CF-A237-E12EEE7FE0AD}">
      <dgm:prSet/>
      <dgm:spPr/>
      <dgm:t>
        <a:bodyPr/>
        <a:lstStyle/>
        <a:p>
          <a:endParaRPr lang="pt-PT"/>
        </a:p>
      </dgm:t>
    </dgm:pt>
    <dgm:pt modelId="{B9387DB0-9D37-4896-990A-A74EF279CA81}">
      <dgm:prSet/>
      <dgm:spPr/>
      <dgm:t>
        <a:bodyPr/>
        <a:lstStyle/>
        <a:p>
          <a:r>
            <a:rPr lang="pt-PT" dirty="0" smtClean="0">
              <a:solidFill>
                <a:srgbClr val="CC0099"/>
              </a:solidFill>
            </a:rPr>
            <a:t>Participação no EIT (</a:t>
          </a:r>
          <a:r>
            <a:rPr lang="pt-PT" dirty="0" err="1" smtClean="0">
              <a:solidFill>
                <a:srgbClr val="CC0099"/>
              </a:solidFill>
            </a:rPr>
            <a:t>European</a:t>
          </a:r>
          <a:r>
            <a:rPr lang="pt-PT" dirty="0" smtClean="0">
              <a:solidFill>
                <a:srgbClr val="CC0099"/>
              </a:solidFill>
            </a:rPr>
            <a:t> </a:t>
          </a:r>
          <a:r>
            <a:rPr lang="pt-PT" dirty="0" err="1" smtClean="0">
              <a:solidFill>
                <a:srgbClr val="CC0099"/>
              </a:solidFill>
            </a:rPr>
            <a:t>Institute</a:t>
          </a:r>
          <a:r>
            <a:rPr lang="pt-PT" dirty="0" smtClean="0">
              <a:solidFill>
                <a:srgbClr val="CC0099"/>
              </a:solidFill>
            </a:rPr>
            <a:t> </a:t>
          </a:r>
          <a:r>
            <a:rPr lang="pt-PT" dirty="0" err="1" smtClean="0">
              <a:solidFill>
                <a:srgbClr val="CC0099"/>
              </a:solidFill>
            </a:rPr>
            <a:t>of</a:t>
          </a:r>
          <a:r>
            <a:rPr lang="pt-PT" dirty="0" smtClean="0">
              <a:solidFill>
                <a:srgbClr val="CC0099"/>
              </a:solidFill>
            </a:rPr>
            <a:t>  </a:t>
          </a:r>
          <a:r>
            <a:rPr lang="pt-PT" dirty="0" err="1" smtClean="0">
              <a:solidFill>
                <a:srgbClr val="CC0099"/>
              </a:solidFill>
            </a:rPr>
            <a:t>Innovation</a:t>
          </a:r>
          <a:r>
            <a:rPr lang="pt-PT" dirty="0" smtClean="0">
              <a:solidFill>
                <a:srgbClr val="CC0099"/>
              </a:solidFill>
            </a:rPr>
            <a:t> </a:t>
          </a:r>
          <a:r>
            <a:rPr lang="pt-PT" dirty="0" err="1" smtClean="0">
              <a:solidFill>
                <a:srgbClr val="CC0099"/>
              </a:solidFill>
            </a:rPr>
            <a:t>and</a:t>
          </a:r>
          <a:r>
            <a:rPr lang="pt-PT" dirty="0" smtClean="0">
              <a:solidFill>
                <a:srgbClr val="CC0099"/>
              </a:solidFill>
            </a:rPr>
            <a:t> </a:t>
          </a:r>
          <a:r>
            <a:rPr lang="pt-PT" dirty="0" err="1" smtClean="0">
              <a:solidFill>
                <a:srgbClr val="CC0099"/>
              </a:solidFill>
            </a:rPr>
            <a:t>Technology</a:t>
          </a:r>
          <a:r>
            <a:rPr lang="pt-PT" dirty="0" smtClean="0">
              <a:solidFill>
                <a:srgbClr val="CC0099"/>
              </a:solidFill>
            </a:rPr>
            <a:t>)</a:t>
          </a:r>
          <a:endParaRPr lang="pt-PT" dirty="0" smtClean="0">
            <a:solidFill>
              <a:srgbClr val="CC0099"/>
            </a:solidFill>
          </a:endParaRPr>
        </a:p>
      </dgm:t>
    </dgm:pt>
    <dgm:pt modelId="{B3CD3445-8817-4AB8-BC2F-53FBFADF161B}" type="parTrans" cxnId="{6BA87FD1-9FE8-4587-A4DA-323D99B69FE0}">
      <dgm:prSet/>
      <dgm:spPr/>
      <dgm:t>
        <a:bodyPr/>
        <a:lstStyle/>
        <a:p>
          <a:endParaRPr lang="pt-PT"/>
        </a:p>
      </dgm:t>
    </dgm:pt>
    <dgm:pt modelId="{CB1D8F83-3EFE-414D-BF54-BD3B99E5E2D3}" type="sibTrans" cxnId="{6BA87FD1-9FE8-4587-A4DA-323D99B69FE0}">
      <dgm:prSet/>
      <dgm:spPr/>
      <dgm:t>
        <a:bodyPr/>
        <a:lstStyle/>
        <a:p>
          <a:endParaRPr lang="pt-PT"/>
        </a:p>
      </dgm:t>
    </dgm:pt>
    <dgm:pt modelId="{71962C95-230D-4067-8F7F-11A34B718698}" type="pres">
      <dgm:prSet presAssocID="{B7BD68E1-02BB-4EC5-BAE4-2B34AFC39F3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PT"/>
        </a:p>
      </dgm:t>
    </dgm:pt>
    <dgm:pt modelId="{4DB367DD-3D8C-4D50-AF30-7ECB5F122F54}" type="pres">
      <dgm:prSet presAssocID="{B7BD68E1-02BB-4EC5-BAE4-2B34AFC39F39}" presName="tSp" presStyleCnt="0"/>
      <dgm:spPr/>
    </dgm:pt>
    <dgm:pt modelId="{3AB54572-F3C8-4804-B9FA-3EE5E797084C}" type="pres">
      <dgm:prSet presAssocID="{B7BD68E1-02BB-4EC5-BAE4-2B34AFC39F39}" presName="bSp" presStyleCnt="0"/>
      <dgm:spPr/>
    </dgm:pt>
    <dgm:pt modelId="{D1BB2772-FB9D-48D7-B4B3-74AFCD8E1944}" type="pres">
      <dgm:prSet presAssocID="{B7BD68E1-02BB-4EC5-BAE4-2B34AFC39F39}" presName="process" presStyleCnt="0"/>
      <dgm:spPr/>
    </dgm:pt>
    <dgm:pt modelId="{E8DD93F1-D716-4107-A6FC-0436CD700E59}" type="pres">
      <dgm:prSet presAssocID="{88C15B06-CF6E-4062-95C9-7CC045487F13}" presName="composite1" presStyleCnt="0"/>
      <dgm:spPr/>
    </dgm:pt>
    <dgm:pt modelId="{83738F08-E64D-4FF0-9489-EA6DFEA4F9B6}" type="pres">
      <dgm:prSet presAssocID="{88C15B06-CF6E-4062-95C9-7CC045487F13}" presName="dummyNode1" presStyleLbl="node1" presStyleIdx="0" presStyleCnt="5"/>
      <dgm:spPr/>
    </dgm:pt>
    <dgm:pt modelId="{9C3C751B-CC6F-4376-90EB-B83931F655E7}" type="pres">
      <dgm:prSet presAssocID="{88C15B06-CF6E-4062-95C9-7CC045487F13}" presName="childNode1" presStyleLbl="bgAcc1" presStyleIdx="0" presStyleCnt="5" custScaleX="112745" custScaleY="240036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837C9CB2-E0E6-4563-B77E-F7B2BBE8D4F8}" type="pres">
      <dgm:prSet presAssocID="{88C15B06-CF6E-4062-95C9-7CC045487F13}" presName="childNode1tx" presStyleLbl="bgAcc1" presStyleIdx="0" presStyleCnt="5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8A57AAC8-1A59-4123-9E67-83F7BACB5AC4}" type="pres">
      <dgm:prSet presAssocID="{88C15B06-CF6E-4062-95C9-7CC045487F13}" presName="parentNode1" presStyleLbl="node1" presStyleIdx="0" presStyleCnt="5" custLinFactY="31010" custLinFactNeighborX="-12560" custLinFactNeighborY="100000">
        <dgm:presLayoutVars>
          <dgm:chMax val="1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C35E42E6-1B0C-476D-B3B3-427334E7E688}" type="pres">
      <dgm:prSet presAssocID="{88C15B06-CF6E-4062-95C9-7CC045487F13}" presName="connSite1" presStyleCnt="0"/>
      <dgm:spPr/>
    </dgm:pt>
    <dgm:pt modelId="{EC8DDE3D-444F-43D4-AAE2-6DA7A44EDAF8}" type="pres">
      <dgm:prSet presAssocID="{1257452D-21C4-450A-98DB-9D0FF1AF6C8E}" presName="Name9" presStyleLbl="sibTrans2D1" presStyleIdx="0" presStyleCnt="4"/>
      <dgm:spPr/>
      <dgm:t>
        <a:bodyPr/>
        <a:lstStyle/>
        <a:p>
          <a:endParaRPr lang="pt-PT"/>
        </a:p>
      </dgm:t>
    </dgm:pt>
    <dgm:pt modelId="{8D4669A8-E3E7-41F7-B7BD-342D40997496}" type="pres">
      <dgm:prSet presAssocID="{C952FA88-FF17-4407-9C82-C86266F9A864}" presName="composite2" presStyleCnt="0"/>
      <dgm:spPr/>
    </dgm:pt>
    <dgm:pt modelId="{CC73FE78-D183-41A0-953E-BAC61B0E1476}" type="pres">
      <dgm:prSet presAssocID="{C952FA88-FF17-4407-9C82-C86266F9A864}" presName="dummyNode2" presStyleLbl="node1" presStyleIdx="0" presStyleCnt="5"/>
      <dgm:spPr/>
    </dgm:pt>
    <dgm:pt modelId="{98E82C8D-1C40-4C83-81D0-F15F8FECAC80}" type="pres">
      <dgm:prSet presAssocID="{C952FA88-FF17-4407-9C82-C86266F9A864}" presName="childNode2" presStyleLbl="bgAcc1" presStyleIdx="1" presStyleCnt="5" custScaleX="127753" custScaleY="372336" custLinFactNeighborX="-10543" custLinFactNeighborY="9671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E63AB7CA-37DB-478B-8F26-97F3969C6F48}" type="pres">
      <dgm:prSet presAssocID="{C952FA88-FF17-4407-9C82-C86266F9A864}" presName="childNode2tx" presStyleLbl="bgAcc1" presStyleIdx="1" presStyleCnt="5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1F3AE15C-5FD2-4DCC-A60D-7CEA23577B05}" type="pres">
      <dgm:prSet presAssocID="{C952FA88-FF17-4407-9C82-C86266F9A864}" presName="parentNode2" presStyleLbl="node1" presStyleIdx="1" presStyleCnt="5" custLinFactY="-111052" custLinFactNeighborX="-13167" custLinFactNeighborY="-200000">
        <dgm:presLayoutVars>
          <dgm:chMax val="0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8134491E-1BBE-48C8-84C3-C728A45BFE33}" type="pres">
      <dgm:prSet presAssocID="{C952FA88-FF17-4407-9C82-C86266F9A864}" presName="connSite2" presStyleCnt="0"/>
      <dgm:spPr/>
    </dgm:pt>
    <dgm:pt modelId="{83F23AE2-B7BB-454B-A062-C671B39ACD36}" type="pres">
      <dgm:prSet presAssocID="{A160F1CD-C613-4C6D-A5BB-0908DF63FF59}" presName="Name18" presStyleLbl="sibTrans2D1" presStyleIdx="1" presStyleCnt="4"/>
      <dgm:spPr/>
      <dgm:t>
        <a:bodyPr/>
        <a:lstStyle/>
        <a:p>
          <a:endParaRPr lang="pt-PT"/>
        </a:p>
      </dgm:t>
    </dgm:pt>
    <dgm:pt modelId="{EAA19A7C-677C-419A-AE3B-C3BF369E9396}" type="pres">
      <dgm:prSet presAssocID="{067F844A-EB8F-4871-B2DE-B3A3AAF26F16}" presName="composite1" presStyleCnt="0"/>
      <dgm:spPr/>
    </dgm:pt>
    <dgm:pt modelId="{01C9FAFD-1EE9-4A0D-B41B-3550EEA6ADD4}" type="pres">
      <dgm:prSet presAssocID="{067F844A-EB8F-4871-B2DE-B3A3AAF26F16}" presName="dummyNode1" presStyleLbl="node1" presStyleIdx="1" presStyleCnt="5"/>
      <dgm:spPr/>
    </dgm:pt>
    <dgm:pt modelId="{D468EB18-B57E-49A0-9BBE-239494396F36}" type="pres">
      <dgm:prSet presAssocID="{067F844A-EB8F-4871-B2DE-B3A3AAF26F16}" presName="childNode1" presStyleLbl="bgAcc1" presStyleIdx="2" presStyleCnt="5" custScaleX="126557" custScaleY="370836" custLinFactNeighborX="-7289" custLinFactNeighborY="1861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87F5A5D3-5E26-42A2-A4EB-BD335DA6A7A3}" type="pres">
      <dgm:prSet presAssocID="{067F844A-EB8F-4871-B2DE-B3A3AAF26F16}" presName="childNode1tx" presStyleLbl="bgAcc1" presStyleIdx="2" presStyleCnt="5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C1E3BE75-1319-49AE-8E81-49503FC4D72E}" type="pres">
      <dgm:prSet presAssocID="{067F844A-EB8F-4871-B2DE-B3A3AAF26F16}" presName="parentNode1" presStyleLbl="node1" presStyleIdx="2" presStyleCnt="5" custLinFactY="112214" custLinFactNeighborX="-3111" custLinFactNeighborY="200000">
        <dgm:presLayoutVars>
          <dgm:chMax val="1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712BEC1B-FC8B-4C81-8838-AC3B3A01AA89}" type="pres">
      <dgm:prSet presAssocID="{067F844A-EB8F-4871-B2DE-B3A3AAF26F16}" presName="connSite1" presStyleCnt="0"/>
      <dgm:spPr/>
    </dgm:pt>
    <dgm:pt modelId="{2F39DAD5-FA9A-4931-AA1F-C8482AB682D1}" type="pres">
      <dgm:prSet presAssocID="{2AC9AB5A-D7D2-4555-B2F7-9AA647FE4A30}" presName="Name9" presStyleLbl="sibTrans2D1" presStyleIdx="2" presStyleCnt="4"/>
      <dgm:spPr/>
      <dgm:t>
        <a:bodyPr/>
        <a:lstStyle/>
        <a:p>
          <a:endParaRPr lang="pt-PT"/>
        </a:p>
      </dgm:t>
    </dgm:pt>
    <dgm:pt modelId="{F8616B45-9E74-4395-B785-FEF473026EA4}" type="pres">
      <dgm:prSet presAssocID="{3902FFFE-2027-4118-A61E-B3DBB090C6B9}" presName="composite2" presStyleCnt="0"/>
      <dgm:spPr/>
    </dgm:pt>
    <dgm:pt modelId="{FFD7C2CE-724D-4655-A734-CC83C880664D}" type="pres">
      <dgm:prSet presAssocID="{3902FFFE-2027-4118-A61E-B3DBB090C6B9}" presName="dummyNode2" presStyleLbl="node1" presStyleIdx="2" presStyleCnt="5"/>
      <dgm:spPr/>
    </dgm:pt>
    <dgm:pt modelId="{9F118B72-170A-4FDC-AFD5-C4733D50D988}" type="pres">
      <dgm:prSet presAssocID="{3902FFFE-2027-4118-A61E-B3DBB090C6B9}" presName="childNode2" presStyleLbl="bgAcc1" presStyleIdx="3" presStyleCnt="5" custScaleX="131987" custScaleY="350508" custLinFactNeighborX="1512" custLinFactNeighborY="5817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24C43A49-C326-44F6-BEE4-D5CB6656A89B}" type="pres">
      <dgm:prSet presAssocID="{3902FFFE-2027-4118-A61E-B3DBB090C6B9}" presName="childNode2tx" presStyleLbl="bgAcc1" presStyleIdx="3" presStyleCnt="5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D633B4FF-117B-40A4-A674-26698AE64DEF}" type="pres">
      <dgm:prSet presAssocID="{3902FFFE-2027-4118-A61E-B3DBB090C6B9}" presName="parentNode2" presStyleLbl="node1" presStyleIdx="3" presStyleCnt="5" custLinFactY="-100000" custLinFactNeighborX="2850" custLinFactNeighborY="-174873">
        <dgm:presLayoutVars>
          <dgm:chMax val="0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D99D9802-25D0-4C97-A52B-492ABB5D261B}" type="pres">
      <dgm:prSet presAssocID="{3902FFFE-2027-4118-A61E-B3DBB090C6B9}" presName="connSite2" presStyleCnt="0"/>
      <dgm:spPr/>
    </dgm:pt>
    <dgm:pt modelId="{C2AD6739-41B7-42C8-8C17-EC25E1388AC3}" type="pres">
      <dgm:prSet presAssocID="{0706CB45-633C-40C2-8732-EEC06AF136E1}" presName="Name18" presStyleLbl="sibTrans2D1" presStyleIdx="3" presStyleCnt="4"/>
      <dgm:spPr/>
      <dgm:t>
        <a:bodyPr/>
        <a:lstStyle/>
        <a:p>
          <a:endParaRPr lang="pt-PT"/>
        </a:p>
      </dgm:t>
    </dgm:pt>
    <dgm:pt modelId="{3859E133-A981-4C9E-B3D2-3FEC25B1196A}" type="pres">
      <dgm:prSet presAssocID="{8DC463DA-8D47-4A3F-B50E-9A9792A68B4D}" presName="composite1" presStyleCnt="0"/>
      <dgm:spPr/>
    </dgm:pt>
    <dgm:pt modelId="{BA13CFE1-CFCD-4F3D-A021-617C24FC3AF4}" type="pres">
      <dgm:prSet presAssocID="{8DC463DA-8D47-4A3F-B50E-9A9792A68B4D}" presName="dummyNode1" presStyleLbl="node1" presStyleIdx="3" presStyleCnt="5"/>
      <dgm:spPr/>
    </dgm:pt>
    <dgm:pt modelId="{BC3D22F0-7116-4D53-AD1E-59875B91697D}" type="pres">
      <dgm:prSet presAssocID="{8DC463DA-8D47-4A3F-B50E-9A9792A68B4D}" presName="childNode1" presStyleLbl="bgAcc1" presStyleIdx="4" presStyleCnt="5" custScaleX="133685" custScaleY="430309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A698B3F6-2C60-4B95-B8D9-B8B4346B43C2}" type="pres">
      <dgm:prSet presAssocID="{8DC463DA-8D47-4A3F-B50E-9A9792A68B4D}" presName="childNode1tx" presStyleLbl="bgAcc1" presStyleIdx="4" presStyleCnt="5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62EB98CA-2169-4F5B-89A4-3434CC9D1756}" type="pres">
      <dgm:prSet presAssocID="{8DC463DA-8D47-4A3F-B50E-9A9792A68B4D}" presName="parentNode1" presStyleLbl="node1" presStyleIdx="4" presStyleCnt="5" custLinFactY="172337" custLinFactNeighborX="-1004" custLinFactNeighborY="200000">
        <dgm:presLayoutVars>
          <dgm:chMax val="1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13B2073E-939C-4346-9211-CC0882D07188}" type="pres">
      <dgm:prSet presAssocID="{8DC463DA-8D47-4A3F-B50E-9A9792A68B4D}" presName="connSite1" presStyleCnt="0"/>
      <dgm:spPr/>
    </dgm:pt>
  </dgm:ptLst>
  <dgm:cxnLst>
    <dgm:cxn modelId="{99FA8394-17AE-4D51-AEE3-403A8E359421}" type="presOf" srcId="{A160F1CD-C613-4C6D-A5BB-0908DF63FF59}" destId="{83F23AE2-B7BB-454B-A062-C671B39ACD36}" srcOrd="0" destOrd="0" presId="urn:microsoft.com/office/officeart/2005/8/layout/hProcess4"/>
    <dgm:cxn modelId="{35EEF546-1E72-4B62-B62A-D62402036F71}" type="presOf" srcId="{9205D16A-957C-4558-9935-093CC8593703}" destId="{98E82C8D-1C40-4C83-81D0-F15F8FECAC80}" srcOrd="0" destOrd="2" presId="urn:microsoft.com/office/officeart/2005/8/layout/hProcess4"/>
    <dgm:cxn modelId="{B7425F52-5807-4978-BF6B-B436EF092164}" type="presOf" srcId="{CA3FD6F9-2348-4DF4-A483-C896A09C8701}" destId="{9C3C751B-CC6F-4376-90EB-B83931F655E7}" srcOrd="0" destOrd="3" presId="urn:microsoft.com/office/officeart/2005/8/layout/hProcess4"/>
    <dgm:cxn modelId="{527BBCD0-3F90-4905-9A95-D9174EB5B33F}" type="presOf" srcId="{0B0C41E4-5BAD-4F8D-901B-9113E3A66125}" destId="{9C3C751B-CC6F-4376-90EB-B83931F655E7}" srcOrd="0" destOrd="1" presId="urn:microsoft.com/office/officeart/2005/8/layout/hProcess4"/>
    <dgm:cxn modelId="{A4ACE451-36E8-481D-BCDA-4C6167C61295}" type="presOf" srcId="{A5698E87-C656-4359-B135-F3498DFC7A5A}" destId="{87F5A5D3-5E26-42A2-A4EB-BD335DA6A7A3}" srcOrd="1" destOrd="3" presId="urn:microsoft.com/office/officeart/2005/8/layout/hProcess4"/>
    <dgm:cxn modelId="{67DFE8F3-1D68-4A89-A338-9D322DD93093}" srcId="{C952FA88-FF17-4407-9C82-C86266F9A864}" destId="{A28E8270-5492-4E7E-89FA-BEEBC8A8666E}" srcOrd="3" destOrd="0" parTransId="{97A01BED-4C68-456E-97CD-C0D3A8FA79FF}" sibTransId="{1F537BA4-5DCE-43E6-B945-2FA8E9CB8933}"/>
    <dgm:cxn modelId="{0851D615-75DE-42A3-8E35-792FC1A12680}" type="presOf" srcId="{88C15B06-CF6E-4062-95C9-7CC045487F13}" destId="{8A57AAC8-1A59-4123-9E67-83F7BACB5AC4}" srcOrd="0" destOrd="0" presId="urn:microsoft.com/office/officeart/2005/8/layout/hProcess4"/>
    <dgm:cxn modelId="{5B2132BE-9808-49DA-A14D-61C0242DBA26}" srcId="{B7BD68E1-02BB-4EC5-BAE4-2B34AFC39F39}" destId="{C952FA88-FF17-4407-9C82-C86266F9A864}" srcOrd="1" destOrd="0" parTransId="{8AA514E5-033A-4EA1-AFEC-2F13E7BFBDA7}" sibTransId="{A160F1CD-C613-4C6D-A5BB-0908DF63FF59}"/>
    <dgm:cxn modelId="{A23213D3-7521-4363-87E8-1D835C7F0F38}" type="presOf" srcId="{067F844A-EB8F-4871-B2DE-B3A3AAF26F16}" destId="{C1E3BE75-1319-49AE-8E81-49503FC4D72E}" srcOrd="0" destOrd="0" presId="urn:microsoft.com/office/officeart/2005/8/layout/hProcess4"/>
    <dgm:cxn modelId="{E986CF02-4876-418F-8486-C609FA35456C}" type="presOf" srcId="{46807A4D-0C00-4F6A-9F2B-A9096303F7F8}" destId="{98E82C8D-1C40-4C83-81D0-F15F8FECAC80}" srcOrd="0" destOrd="1" presId="urn:microsoft.com/office/officeart/2005/8/layout/hProcess4"/>
    <dgm:cxn modelId="{E1FA74A1-6F4C-45CF-A237-E12EEE7FE0AD}" srcId="{3902FFFE-2027-4118-A61E-B3DBB090C6B9}" destId="{A51DF0BC-D365-43B9-AC1A-FF1859566199}" srcOrd="7" destOrd="0" parTransId="{458F19C9-7B9A-4E73-ABF0-C5737E100CF8}" sibTransId="{2B0491AE-44E0-4BB7-AC57-EA2286C847C0}"/>
    <dgm:cxn modelId="{1089DFCB-10B6-41DC-836D-65B2FEA6370C}" type="presOf" srcId="{2AC9AB5A-D7D2-4555-B2F7-9AA647FE4A30}" destId="{2F39DAD5-FA9A-4931-AA1F-C8482AB682D1}" srcOrd="0" destOrd="0" presId="urn:microsoft.com/office/officeart/2005/8/layout/hProcess4"/>
    <dgm:cxn modelId="{B3C17E9C-270E-4E7E-BF44-2BB59C14604F}" srcId="{B7BD68E1-02BB-4EC5-BAE4-2B34AFC39F39}" destId="{88C15B06-CF6E-4062-95C9-7CC045487F13}" srcOrd="0" destOrd="0" parTransId="{8A1B42EE-E62E-467E-9E5B-580EC2304F32}" sibTransId="{1257452D-21C4-450A-98DB-9D0FF1AF6C8E}"/>
    <dgm:cxn modelId="{7D696744-DA8A-44C8-8305-94E6147774C9}" srcId="{C952FA88-FF17-4407-9C82-C86266F9A864}" destId="{B4A0EAE9-8A24-4DB2-B22B-CD097620879F}" srcOrd="6" destOrd="0" parTransId="{8ACED297-3B62-487D-BC5A-2F3909E6E5FF}" sibTransId="{92B2B9A1-F523-495A-AB49-958B6FC4595E}"/>
    <dgm:cxn modelId="{6FC60A32-753F-4410-A04C-BE8B6906D559}" type="presOf" srcId="{B9387DB0-9D37-4896-990A-A74EF279CA81}" destId="{9F118B72-170A-4FDC-AFD5-C4733D50D988}" srcOrd="0" destOrd="2" presId="urn:microsoft.com/office/officeart/2005/8/layout/hProcess4"/>
    <dgm:cxn modelId="{4CE6CF58-DD3B-4F8E-905B-CAC2A1E7E0ED}" type="presOf" srcId="{F5057E06-8F85-460C-948E-DDF42060CDC3}" destId="{BC3D22F0-7116-4D53-AD1E-59875B91697D}" srcOrd="0" destOrd="2" presId="urn:microsoft.com/office/officeart/2005/8/layout/hProcess4"/>
    <dgm:cxn modelId="{A29DB0A9-D993-4152-8321-AB7752825EF8}" srcId="{3902FFFE-2027-4118-A61E-B3DBB090C6B9}" destId="{3916A97A-DF6D-4BDF-9A5F-B8D321953610}" srcOrd="5" destOrd="0" parTransId="{38691AA0-B739-49C1-AEA8-43513DACD1E2}" sibTransId="{D2FEA483-4F3F-477B-BFCF-79315F53F223}"/>
    <dgm:cxn modelId="{539A9B52-FDCE-44F2-8D81-0F1ECEA61753}" type="presOf" srcId="{F5057E06-8F85-460C-948E-DDF42060CDC3}" destId="{A698B3F6-2C60-4B95-B8D9-B8B4346B43C2}" srcOrd="1" destOrd="2" presId="urn:microsoft.com/office/officeart/2005/8/layout/hProcess4"/>
    <dgm:cxn modelId="{8D746B1A-2271-422D-A0CB-B5484E912E8D}" type="presOf" srcId="{A51DF0BC-D365-43B9-AC1A-FF1859566199}" destId="{24C43A49-C326-44F6-BEE4-D5CB6656A89B}" srcOrd="1" destOrd="7" presId="urn:microsoft.com/office/officeart/2005/8/layout/hProcess4"/>
    <dgm:cxn modelId="{9B902679-F50D-4808-8E4C-9C039B04A7C3}" type="presOf" srcId="{2ACEF4C3-6454-4D5D-88AC-5F1D3FFADF51}" destId="{837C9CB2-E0E6-4563-B77E-F7B2BBE8D4F8}" srcOrd="1" destOrd="0" presId="urn:microsoft.com/office/officeart/2005/8/layout/hProcess4"/>
    <dgm:cxn modelId="{C6F0711B-9007-4554-B781-D127E3B50955}" type="presOf" srcId="{A28E8270-5492-4E7E-89FA-BEEBC8A8666E}" destId="{E63AB7CA-37DB-478B-8F26-97F3969C6F48}" srcOrd="1" destOrd="3" presId="urn:microsoft.com/office/officeart/2005/8/layout/hProcess4"/>
    <dgm:cxn modelId="{B92FFE6A-7C93-4761-8CF0-36FD8EE66FE6}" srcId="{3902FFFE-2027-4118-A61E-B3DBB090C6B9}" destId="{2BD5FEFF-ECF4-4DD5-BFD9-18292D8F5438}" srcOrd="6" destOrd="0" parTransId="{FDCEBE44-15FE-40A1-A663-0111B4CC3CF9}" sibTransId="{1CE12482-E682-4E8D-820B-59B1A27FB7ED}"/>
    <dgm:cxn modelId="{ED885783-9664-497B-B851-914A34D0C748}" srcId="{B7BD68E1-02BB-4EC5-BAE4-2B34AFC39F39}" destId="{3902FFFE-2027-4118-A61E-B3DBB090C6B9}" srcOrd="3" destOrd="0" parTransId="{E0A1515E-24BE-4129-9FDA-29357406BCCD}" sibTransId="{0706CB45-633C-40C2-8732-EEC06AF136E1}"/>
    <dgm:cxn modelId="{370F7A0E-65CF-4B6C-B1B9-6C7EC93A51FF}" srcId="{8DC463DA-8D47-4A3F-B50E-9A9792A68B4D}" destId="{384ECC3B-5A15-4D32-AF6F-DC41B80733F9}" srcOrd="4" destOrd="0" parTransId="{6918CD67-9BBD-4248-B401-AB30CEEE434A}" sibTransId="{CD45076A-0040-4C89-8A1C-90BC55B7E813}"/>
    <dgm:cxn modelId="{6BA87FD1-9FE8-4587-A4DA-323D99B69FE0}" srcId="{3902FFFE-2027-4118-A61E-B3DBB090C6B9}" destId="{B9387DB0-9D37-4896-990A-A74EF279CA81}" srcOrd="2" destOrd="0" parTransId="{B3CD3445-8817-4AB8-BC2F-53FBFADF161B}" sibTransId="{CB1D8F83-3EFE-414D-BF54-BD3B99E5E2D3}"/>
    <dgm:cxn modelId="{A3FFFB82-2D79-4814-B5B6-72053944A036}" type="presOf" srcId="{C665792A-2963-443B-9687-E9C313D1A1C3}" destId="{24C43A49-C326-44F6-BEE4-D5CB6656A89B}" srcOrd="1" destOrd="3" presId="urn:microsoft.com/office/officeart/2005/8/layout/hProcess4"/>
    <dgm:cxn modelId="{E92B4524-2B2B-4233-8A75-DAC0C812F5AE}" srcId="{067F844A-EB8F-4871-B2DE-B3A3AAF26F16}" destId="{A5698E87-C656-4359-B135-F3498DFC7A5A}" srcOrd="3" destOrd="0" parTransId="{5BCDBDAE-DC5F-482E-9260-E06873C3B9CB}" sibTransId="{7B4062A7-A542-4E71-8023-E2C22329C6D4}"/>
    <dgm:cxn modelId="{12EC81B4-D79C-4E19-AA67-454015E7DEBC}" type="presOf" srcId="{B7BD68E1-02BB-4EC5-BAE4-2B34AFC39F39}" destId="{71962C95-230D-4067-8F7F-11A34B718698}" srcOrd="0" destOrd="0" presId="urn:microsoft.com/office/officeart/2005/8/layout/hProcess4"/>
    <dgm:cxn modelId="{540F97C7-24F5-40B1-ABA1-2A1A30EEE575}" srcId="{C952FA88-FF17-4407-9C82-C86266F9A864}" destId="{8EB4CBBA-F633-468D-A267-FD413103D0A6}" srcOrd="4" destOrd="0" parTransId="{01E2893D-025E-4697-9DED-BDE065E68F2C}" sibTransId="{043F9B42-650B-4B15-B7BA-EB03766DDB28}"/>
    <dgm:cxn modelId="{C2C6C752-3509-4C7E-B128-2515E635672B}" srcId="{C952FA88-FF17-4407-9C82-C86266F9A864}" destId="{6EBAAA88-26BC-441F-B73C-7C009D5A3D46}" srcOrd="0" destOrd="0" parTransId="{55314BD5-8CF4-453D-A9F2-B438EAEE5438}" sibTransId="{E9CA8CD7-64BB-4F13-AF0B-7C92A714E1F0}"/>
    <dgm:cxn modelId="{92C93724-9EC4-4BFD-A758-3E19C5658654}" type="presOf" srcId="{B9387DB0-9D37-4896-990A-A74EF279CA81}" destId="{24C43A49-C326-44F6-BEE4-D5CB6656A89B}" srcOrd="1" destOrd="2" presId="urn:microsoft.com/office/officeart/2005/8/layout/hProcess4"/>
    <dgm:cxn modelId="{F7599613-BF3B-45F1-9442-02A5687FFE26}" type="presOf" srcId="{A5698E87-C656-4359-B135-F3498DFC7A5A}" destId="{D468EB18-B57E-49A0-9BBE-239494396F36}" srcOrd="0" destOrd="3" presId="urn:microsoft.com/office/officeart/2005/8/layout/hProcess4"/>
    <dgm:cxn modelId="{6E399451-2FE1-4E40-AC8C-2F03737DB528}" srcId="{B7BD68E1-02BB-4EC5-BAE4-2B34AFC39F39}" destId="{067F844A-EB8F-4871-B2DE-B3A3AAF26F16}" srcOrd="2" destOrd="0" parTransId="{8C9661E7-7686-42B3-85F1-094980862A23}" sibTransId="{2AC9AB5A-D7D2-4555-B2F7-9AA647FE4A30}"/>
    <dgm:cxn modelId="{17C68556-39B6-4A6C-89A2-A2DDDEE7AFF9}" srcId="{88C15B06-CF6E-4062-95C9-7CC045487F13}" destId="{2ACEF4C3-6454-4D5D-88AC-5F1D3FFADF51}" srcOrd="0" destOrd="0" parTransId="{D7120E76-F264-4D01-A09B-9F4D680635B1}" sibTransId="{F84E0360-D82E-4A8C-8882-CDFAC06CAEB1}"/>
    <dgm:cxn modelId="{57B55D04-CCED-4E22-BFC8-3D9F3424C79F}" type="presOf" srcId="{C665792A-2963-443B-9687-E9C313D1A1C3}" destId="{9F118B72-170A-4FDC-AFD5-C4733D50D988}" srcOrd="0" destOrd="3" presId="urn:microsoft.com/office/officeart/2005/8/layout/hProcess4"/>
    <dgm:cxn modelId="{B20EB396-CABF-458A-B325-16E79F2C400E}" type="presOf" srcId="{B4A0EAE9-8A24-4DB2-B22B-CD097620879F}" destId="{98E82C8D-1C40-4C83-81D0-F15F8FECAC80}" srcOrd="0" destOrd="6" presId="urn:microsoft.com/office/officeart/2005/8/layout/hProcess4"/>
    <dgm:cxn modelId="{D19A157B-9F73-4C68-A631-A467CFF5B55B}" type="presOf" srcId="{2BD5FEFF-ECF4-4DD5-BFD9-18292D8F5438}" destId="{9F118B72-170A-4FDC-AFD5-C4733D50D988}" srcOrd="0" destOrd="6" presId="urn:microsoft.com/office/officeart/2005/8/layout/hProcess4"/>
    <dgm:cxn modelId="{D162BA8C-38FB-49CA-B3D6-364DDBC7C712}" type="presOf" srcId="{A5906299-E3B1-4437-8353-2C52D931B209}" destId="{87F5A5D3-5E26-42A2-A4EB-BD335DA6A7A3}" srcOrd="1" destOrd="1" presId="urn:microsoft.com/office/officeart/2005/8/layout/hProcess4"/>
    <dgm:cxn modelId="{42B9050C-9B0C-403D-B29D-3BBA8830E032}" type="presOf" srcId="{0706CB45-633C-40C2-8732-EEC06AF136E1}" destId="{C2AD6739-41B7-42C8-8C17-EC25E1388AC3}" srcOrd="0" destOrd="0" presId="urn:microsoft.com/office/officeart/2005/8/layout/hProcess4"/>
    <dgm:cxn modelId="{DBDD543D-9172-41B4-8853-CD88F01F1EAC}" type="presOf" srcId="{1597F94F-7948-4EED-8CD9-A29A76F1054F}" destId="{D468EB18-B57E-49A0-9BBE-239494396F36}" srcOrd="0" destOrd="0" presId="urn:microsoft.com/office/officeart/2005/8/layout/hProcess4"/>
    <dgm:cxn modelId="{94158763-5439-4ECD-8DBE-44DD32A822F4}" type="presOf" srcId="{820177E7-F115-4E23-8361-4CBF8C845516}" destId="{9F118B72-170A-4FDC-AFD5-C4733D50D988}" srcOrd="0" destOrd="1" presId="urn:microsoft.com/office/officeart/2005/8/layout/hProcess4"/>
    <dgm:cxn modelId="{BBC09A8C-1C20-4DF8-8C85-D73F9213CC27}" srcId="{067F844A-EB8F-4871-B2DE-B3A3AAF26F16}" destId="{E5CF9B0B-F7A1-4C59-80FE-1A791464A3FD}" srcOrd="4" destOrd="0" parTransId="{CAA49DF3-173C-491E-9544-C3F284B91636}" sibTransId="{603820BB-36CC-4F69-8EAB-D655ED9B2DAD}"/>
    <dgm:cxn modelId="{4810398F-339F-46FF-85A2-715BB1BA42BB}" type="presOf" srcId="{C8BE07D2-A0A2-48DE-B068-3078689538AF}" destId="{BC3D22F0-7116-4D53-AD1E-59875B91697D}" srcOrd="0" destOrd="1" presId="urn:microsoft.com/office/officeart/2005/8/layout/hProcess4"/>
    <dgm:cxn modelId="{A15D8D59-0B75-4822-BC53-D4BD349A3972}" type="presOf" srcId="{3916A97A-DF6D-4BDF-9A5F-B8D321953610}" destId="{24C43A49-C326-44F6-BEE4-D5CB6656A89B}" srcOrd="1" destOrd="5" presId="urn:microsoft.com/office/officeart/2005/8/layout/hProcess4"/>
    <dgm:cxn modelId="{C7DAF392-AFE4-498A-B190-AE225489FBF4}" srcId="{067F844A-EB8F-4871-B2DE-B3A3AAF26F16}" destId="{3BC464DC-22EB-4E5E-8AA5-1A42757A5BAD}" srcOrd="2" destOrd="0" parTransId="{52CE8165-110F-467A-94B0-578E665EA791}" sibTransId="{3C9383EC-DACF-41E5-B957-5E56A9D995B0}"/>
    <dgm:cxn modelId="{6B5BB357-5C14-4510-823C-7E23FFFD3287}" type="presOf" srcId="{1597F94F-7948-4EED-8CD9-A29A76F1054F}" destId="{87F5A5D3-5E26-42A2-A4EB-BD335DA6A7A3}" srcOrd="1" destOrd="0" presId="urn:microsoft.com/office/officeart/2005/8/layout/hProcess4"/>
    <dgm:cxn modelId="{F148E6D8-9B3F-4248-9921-6EA51BD72802}" srcId="{B7BD68E1-02BB-4EC5-BAE4-2B34AFC39F39}" destId="{8DC463DA-8D47-4A3F-B50E-9A9792A68B4D}" srcOrd="4" destOrd="0" parTransId="{5F1A5C98-8C06-4FF0-B1E3-7161D52BE314}" sibTransId="{44FF04C1-DAF5-42F0-8D12-89F26B98106D}"/>
    <dgm:cxn modelId="{15D02FE1-B93A-4F48-A99D-9B51E4A2153A}" srcId="{3902FFFE-2027-4118-A61E-B3DBB090C6B9}" destId="{C665792A-2963-443B-9687-E9C313D1A1C3}" srcOrd="3" destOrd="0" parTransId="{D5746CED-5CD7-4582-B8E9-FC33221F71F7}" sibTransId="{8E2AEF24-CCA8-4993-842D-4FA8AADC8451}"/>
    <dgm:cxn modelId="{C02D9D81-2316-494C-8000-E3B3FD051B79}" type="presOf" srcId="{384ECC3B-5A15-4D32-AF6F-DC41B80733F9}" destId="{A698B3F6-2C60-4B95-B8D9-B8B4346B43C2}" srcOrd="1" destOrd="4" presId="urn:microsoft.com/office/officeart/2005/8/layout/hProcess4"/>
    <dgm:cxn modelId="{7E532F90-EF04-44AE-A9F2-C1854F704C67}" type="presOf" srcId="{D546F2AF-51B9-4C30-91E6-9681BCAAB109}" destId="{9F118B72-170A-4FDC-AFD5-C4733D50D988}" srcOrd="0" destOrd="8" presId="urn:microsoft.com/office/officeart/2005/8/layout/hProcess4"/>
    <dgm:cxn modelId="{F8D0E4E6-53D7-4161-B8BC-09E6C040D046}" type="presOf" srcId="{A5906299-E3B1-4437-8353-2C52D931B209}" destId="{D468EB18-B57E-49A0-9BBE-239494396F36}" srcOrd="0" destOrd="1" presId="urn:microsoft.com/office/officeart/2005/8/layout/hProcess4"/>
    <dgm:cxn modelId="{5FE68A62-D88D-43B9-900F-998EDB5E4583}" srcId="{88C15B06-CF6E-4062-95C9-7CC045487F13}" destId="{1EC9E6A6-5EEA-4C10-B8AD-CE62FB2965B1}" srcOrd="2" destOrd="0" parTransId="{A05D3ECF-D1E6-4F05-9DA4-161394CDD705}" sibTransId="{2E7FB1B6-E063-4ACC-A2CE-8EB090764E4E}"/>
    <dgm:cxn modelId="{277F7449-1A35-4728-A819-866CA45E160C}" type="presOf" srcId="{3916A97A-DF6D-4BDF-9A5F-B8D321953610}" destId="{9F118B72-170A-4FDC-AFD5-C4733D50D988}" srcOrd="0" destOrd="5" presId="urn:microsoft.com/office/officeart/2005/8/layout/hProcess4"/>
    <dgm:cxn modelId="{4A3B78F8-B5E6-40B8-A924-276DEBA92EEE}" type="presOf" srcId="{309F2196-1EEF-4B8F-8003-27AF37B5C006}" destId="{9F118B72-170A-4FDC-AFD5-C4733D50D988}" srcOrd="0" destOrd="0" presId="urn:microsoft.com/office/officeart/2005/8/layout/hProcess4"/>
    <dgm:cxn modelId="{B6055068-50B9-4EC6-B2B0-CDFDD89E32B5}" srcId="{8DC463DA-8D47-4A3F-B50E-9A9792A68B4D}" destId="{617B2F63-753D-4EBC-8C74-B5B8850FE24D}" srcOrd="3" destOrd="0" parTransId="{5A34EC9F-C036-4232-8D07-FD7849E370F5}" sibTransId="{D9224EF1-12C5-436F-92A1-5F107F6EBA99}"/>
    <dgm:cxn modelId="{474BC5BF-8A1D-42F9-A5AF-A1B91BAE89D5}" type="presOf" srcId="{E5CF9B0B-F7A1-4C59-80FE-1A791464A3FD}" destId="{D468EB18-B57E-49A0-9BBE-239494396F36}" srcOrd="0" destOrd="4" presId="urn:microsoft.com/office/officeart/2005/8/layout/hProcess4"/>
    <dgm:cxn modelId="{AA5CF12F-9FED-428F-B8FA-91260559947E}" type="presOf" srcId="{8EB4CBBA-F633-468D-A267-FD413103D0A6}" destId="{E63AB7CA-37DB-478B-8F26-97F3969C6F48}" srcOrd="1" destOrd="4" presId="urn:microsoft.com/office/officeart/2005/8/layout/hProcess4"/>
    <dgm:cxn modelId="{B654C63F-A359-4018-B09B-996BA5309F4D}" type="presOf" srcId="{6EBAAA88-26BC-441F-B73C-7C009D5A3D46}" destId="{E63AB7CA-37DB-478B-8F26-97F3969C6F48}" srcOrd="1" destOrd="0" presId="urn:microsoft.com/office/officeart/2005/8/layout/hProcess4"/>
    <dgm:cxn modelId="{ADB7BBF3-116C-4DEA-84C8-D2E9A78F1B77}" srcId="{C952FA88-FF17-4407-9C82-C86266F9A864}" destId="{D37F7FEF-92A7-4574-A80D-CD4CD1DFE2F3}" srcOrd="5" destOrd="0" parTransId="{9E6368B6-09A5-4E9D-B53E-FA44BC8586CE}" sibTransId="{8F2F7458-1C4C-4712-A7A5-05F9766A8C08}"/>
    <dgm:cxn modelId="{FF1E1A9E-0680-4F0F-B0B7-3DFFA4E14304}" type="presOf" srcId="{C8BE07D2-A0A2-48DE-B068-3078689538AF}" destId="{A698B3F6-2C60-4B95-B8D9-B8B4346B43C2}" srcOrd="1" destOrd="1" presId="urn:microsoft.com/office/officeart/2005/8/layout/hProcess4"/>
    <dgm:cxn modelId="{04D527A1-D2D0-4CA1-9381-4D786299B15A}" type="presOf" srcId="{617B2F63-753D-4EBC-8C74-B5B8850FE24D}" destId="{A698B3F6-2C60-4B95-B8D9-B8B4346B43C2}" srcOrd="1" destOrd="3" presId="urn:microsoft.com/office/officeart/2005/8/layout/hProcess4"/>
    <dgm:cxn modelId="{5C0258EE-888F-4950-BB47-6E4805860A1F}" type="presOf" srcId="{46807A4D-0C00-4F6A-9F2B-A9096303F7F8}" destId="{E63AB7CA-37DB-478B-8F26-97F3969C6F48}" srcOrd="1" destOrd="1" presId="urn:microsoft.com/office/officeart/2005/8/layout/hProcess4"/>
    <dgm:cxn modelId="{FEAFB0BF-2896-4CD7-BE74-7A4A6F0F0A8F}" type="presOf" srcId="{3BC464DC-22EB-4E5E-8AA5-1A42757A5BAD}" destId="{D468EB18-B57E-49A0-9BBE-239494396F36}" srcOrd="0" destOrd="2" presId="urn:microsoft.com/office/officeart/2005/8/layout/hProcess4"/>
    <dgm:cxn modelId="{036377F2-CBDE-480A-8D8B-392B383128EB}" type="presOf" srcId="{60A93B66-98DA-4C07-8910-2425B8524FE0}" destId="{A698B3F6-2C60-4B95-B8D9-B8B4346B43C2}" srcOrd="1" destOrd="0" presId="urn:microsoft.com/office/officeart/2005/8/layout/hProcess4"/>
    <dgm:cxn modelId="{9FE34059-E9D7-4045-8A5F-B442DD7458D5}" type="presOf" srcId="{8DC463DA-8D47-4A3F-B50E-9A9792A68B4D}" destId="{62EB98CA-2169-4F5B-89A4-3434CC9D1756}" srcOrd="0" destOrd="0" presId="urn:microsoft.com/office/officeart/2005/8/layout/hProcess4"/>
    <dgm:cxn modelId="{32D68B1B-E767-4FB0-94D7-F063823DBD67}" type="presOf" srcId="{820177E7-F115-4E23-8361-4CBF8C845516}" destId="{24C43A49-C326-44F6-BEE4-D5CB6656A89B}" srcOrd="1" destOrd="1" presId="urn:microsoft.com/office/officeart/2005/8/layout/hProcess4"/>
    <dgm:cxn modelId="{307514FB-760B-4069-834B-0F584D2FC775}" type="presOf" srcId="{A51DF0BC-D365-43B9-AC1A-FF1859566199}" destId="{9F118B72-170A-4FDC-AFD5-C4733D50D988}" srcOrd="0" destOrd="7" presId="urn:microsoft.com/office/officeart/2005/8/layout/hProcess4"/>
    <dgm:cxn modelId="{11058358-5D8F-4248-92DC-8AA31D3C7910}" srcId="{067F844A-EB8F-4871-B2DE-B3A3AAF26F16}" destId="{1597F94F-7948-4EED-8CD9-A29A76F1054F}" srcOrd="0" destOrd="0" parTransId="{2DA59139-28C9-4E42-B151-A7F446A3DE42}" sibTransId="{F60312DA-C3B1-4C01-9259-869B71DC8590}"/>
    <dgm:cxn modelId="{23D294B4-C6F5-4FC4-9530-D22A9FCE9A86}" type="presOf" srcId="{D37F7FEF-92A7-4574-A80D-CD4CD1DFE2F3}" destId="{98E82C8D-1C40-4C83-81D0-F15F8FECAC80}" srcOrd="0" destOrd="5" presId="urn:microsoft.com/office/officeart/2005/8/layout/hProcess4"/>
    <dgm:cxn modelId="{2727782C-B53C-4E6F-8CA1-7A0A27D22FDF}" type="presOf" srcId="{C952FA88-FF17-4407-9C82-C86266F9A864}" destId="{1F3AE15C-5FD2-4DCC-A60D-7CEA23577B05}" srcOrd="0" destOrd="0" presId="urn:microsoft.com/office/officeart/2005/8/layout/hProcess4"/>
    <dgm:cxn modelId="{841BF8CB-EB52-4786-B236-18931B07096D}" srcId="{8DC463DA-8D47-4A3F-B50E-9A9792A68B4D}" destId="{60A93B66-98DA-4C07-8910-2425B8524FE0}" srcOrd="0" destOrd="0" parTransId="{2BD21F42-1BAE-4581-9555-593EEB5293F9}" sibTransId="{FDF7309E-3A22-4E42-BA7B-AC4AC9FEEC79}"/>
    <dgm:cxn modelId="{FED7EE03-EBE1-4B3F-A913-89D6EE2DE50B}" srcId="{3902FFFE-2027-4118-A61E-B3DBB090C6B9}" destId="{D546F2AF-51B9-4C30-91E6-9681BCAAB109}" srcOrd="8" destOrd="0" parTransId="{3C9F3758-C215-4629-9470-5056DBFFC7CC}" sibTransId="{28528359-D701-4109-BA4D-582CAA58EBE6}"/>
    <dgm:cxn modelId="{82023463-1FC4-49F8-8CB3-E772D2AC350B}" type="presOf" srcId="{904B0B4B-DF6D-4BC5-89CC-C5B666A6E024}" destId="{24C43A49-C326-44F6-BEE4-D5CB6656A89B}" srcOrd="1" destOrd="4" presId="urn:microsoft.com/office/officeart/2005/8/layout/hProcess4"/>
    <dgm:cxn modelId="{7DDC8361-7590-4E0A-A5F9-04146ADD38CB}" type="presOf" srcId="{1EC9E6A6-5EEA-4C10-B8AD-CE62FB2965B1}" destId="{9C3C751B-CC6F-4376-90EB-B83931F655E7}" srcOrd="0" destOrd="2" presId="urn:microsoft.com/office/officeart/2005/8/layout/hProcess4"/>
    <dgm:cxn modelId="{40076D76-3758-4F04-8C30-D68D59957AC0}" type="presOf" srcId="{3BC464DC-22EB-4E5E-8AA5-1A42757A5BAD}" destId="{87F5A5D3-5E26-42A2-A4EB-BD335DA6A7A3}" srcOrd="1" destOrd="2" presId="urn:microsoft.com/office/officeart/2005/8/layout/hProcess4"/>
    <dgm:cxn modelId="{F50B5A85-4D88-4E37-946B-4ADD28FAC2EE}" type="presOf" srcId="{E5CF9B0B-F7A1-4C59-80FE-1A791464A3FD}" destId="{87F5A5D3-5E26-42A2-A4EB-BD335DA6A7A3}" srcOrd="1" destOrd="4" presId="urn:microsoft.com/office/officeart/2005/8/layout/hProcess4"/>
    <dgm:cxn modelId="{4B749778-6D95-4EB0-B9C5-6998002EACA3}" type="presOf" srcId="{1257452D-21C4-450A-98DB-9D0FF1AF6C8E}" destId="{EC8DDE3D-444F-43D4-AAE2-6DA7A44EDAF8}" srcOrd="0" destOrd="0" presId="urn:microsoft.com/office/officeart/2005/8/layout/hProcess4"/>
    <dgm:cxn modelId="{BFD46D34-4952-4424-ACA3-2C6810D56F3D}" srcId="{3902FFFE-2027-4118-A61E-B3DBB090C6B9}" destId="{820177E7-F115-4E23-8361-4CBF8C845516}" srcOrd="1" destOrd="0" parTransId="{0A88F243-B440-41DC-9132-0EFE7C8A17AB}" sibTransId="{224B062D-86A2-4FF1-BD34-EFD43782A315}"/>
    <dgm:cxn modelId="{6ACD5C2C-77E8-4FF8-9D8A-56757924209B}" srcId="{3902FFFE-2027-4118-A61E-B3DBB090C6B9}" destId="{904B0B4B-DF6D-4BC5-89CC-C5B666A6E024}" srcOrd="4" destOrd="0" parTransId="{8CC5898B-A5C4-44D3-A16B-0D0DD0418D48}" sibTransId="{08E5BC21-EF02-4388-B7B8-DD771576551A}"/>
    <dgm:cxn modelId="{F4A94B6F-BD2D-475D-928A-2842C7AFE8D6}" type="presOf" srcId="{384ECC3B-5A15-4D32-AF6F-DC41B80733F9}" destId="{BC3D22F0-7116-4D53-AD1E-59875B91697D}" srcOrd="0" destOrd="4" presId="urn:microsoft.com/office/officeart/2005/8/layout/hProcess4"/>
    <dgm:cxn modelId="{0F42790C-35E8-4A15-8195-1E0440AE1B54}" type="presOf" srcId="{3902FFFE-2027-4118-A61E-B3DBB090C6B9}" destId="{D633B4FF-117B-40A4-A674-26698AE64DEF}" srcOrd="0" destOrd="0" presId="urn:microsoft.com/office/officeart/2005/8/layout/hProcess4"/>
    <dgm:cxn modelId="{B1AF3C49-8A75-455A-8EDE-5DD7D38C1509}" srcId="{3902FFFE-2027-4118-A61E-B3DBB090C6B9}" destId="{309F2196-1EEF-4B8F-8003-27AF37B5C006}" srcOrd="0" destOrd="0" parTransId="{B3194A8B-24EF-4025-B15B-B03D3A28A3F2}" sibTransId="{D4624594-A402-4877-9030-1FB48EEBF677}"/>
    <dgm:cxn modelId="{2C187D40-21E7-4403-ACD1-8F17F5BEF8BA}" srcId="{88C15B06-CF6E-4062-95C9-7CC045487F13}" destId="{0B0C41E4-5BAD-4F8D-901B-9113E3A66125}" srcOrd="1" destOrd="0" parTransId="{992BA816-F3B3-4645-902F-029844B216C5}" sibTransId="{D4D64270-BD19-4D65-ABA9-86A2041E05BC}"/>
    <dgm:cxn modelId="{703DFB22-CCD3-43B6-9C7C-DC09D9FA79DF}" type="presOf" srcId="{2ACEF4C3-6454-4D5D-88AC-5F1D3FFADF51}" destId="{9C3C751B-CC6F-4376-90EB-B83931F655E7}" srcOrd="0" destOrd="0" presId="urn:microsoft.com/office/officeart/2005/8/layout/hProcess4"/>
    <dgm:cxn modelId="{5343217D-9B14-4386-B945-ADBEEF644C16}" type="presOf" srcId="{6EBAAA88-26BC-441F-B73C-7C009D5A3D46}" destId="{98E82C8D-1C40-4C83-81D0-F15F8FECAC80}" srcOrd="0" destOrd="0" presId="urn:microsoft.com/office/officeart/2005/8/layout/hProcess4"/>
    <dgm:cxn modelId="{E26559B1-4CD0-4717-9C1A-ED6B167D8E67}" type="presOf" srcId="{309F2196-1EEF-4B8F-8003-27AF37B5C006}" destId="{24C43A49-C326-44F6-BEE4-D5CB6656A89B}" srcOrd="1" destOrd="0" presId="urn:microsoft.com/office/officeart/2005/8/layout/hProcess4"/>
    <dgm:cxn modelId="{6CECC1D0-DAAD-4114-B2FE-50D8CC893D3C}" type="presOf" srcId="{B4A0EAE9-8A24-4DB2-B22B-CD097620879F}" destId="{E63AB7CA-37DB-478B-8F26-97F3969C6F48}" srcOrd="1" destOrd="6" presId="urn:microsoft.com/office/officeart/2005/8/layout/hProcess4"/>
    <dgm:cxn modelId="{207A7243-9BD2-4060-90A0-733BEC7252E6}" type="presOf" srcId="{D546F2AF-51B9-4C30-91E6-9681BCAAB109}" destId="{24C43A49-C326-44F6-BEE4-D5CB6656A89B}" srcOrd="1" destOrd="8" presId="urn:microsoft.com/office/officeart/2005/8/layout/hProcess4"/>
    <dgm:cxn modelId="{19424504-D087-42CF-90C4-14DB95B68045}" type="presOf" srcId="{904B0B4B-DF6D-4BC5-89CC-C5B666A6E024}" destId="{9F118B72-170A-4FDC-AFD5-C4733D50D988}" srcOrd="0" destOrd="4" presId="urn:microsoft.com/office/officeart/2005/8/layout/hProcess4"/>
    <dgm:cxn modelId="{871EB0FF-B1C8-4491-90AE-B8DC9880E436}" type="presOf" srcId="{0B0C41E4-5BAD-4F8D-901B-9113E3A66125}" destId="{837C9CB2-E0E6-4563-B77E-F7B2BBE8D4F8}" srcOrd="1" destOrd="1" presId="urn:microsoft.com/office/officeart/2005/8/layout/hProcess4"/>
    <dgm:cxn modelId="{A5E9E92F-FC9D-4735-BB99-61206B646514}" srcId="{C952FA88-FF17-4407-9C82-C86266F9A864}" destId="{46807A4D-0C00-4F6A-9F2B-A9096303F7F8}" srcOrd="1" destOrd="0" parTransId="{62C3ABF2-CC9B-4050-8993-F89CCC8BE324}" sibTransId="{6FE16D53-9991-40D5-A80C-96B5244FD377}"/>
    <dgm:cxn modelId="{456290AE-542F-428E-91FC-0696531B1904}" srcId="{C952FA88-FF17-4407-9C82-C86266F9A864}" destId="{9205D16A-957C-4558-9935-093CC8593703}" srcOrd="2" destOrd="0" parTransId="{D3EAF25B-5CE5-495F-873E-FB7FCB465015}" sibTransId="{6D51CAA7-ECE8-47B8-A9A1-B2DC7E64F219}"/>
    <dgm:cxn modelId="{A08DD3A4-A3D4-4BE5-8F5D-29678DEA2173}" srcId="{067F844A-EB8F-4871-B2DE-B3A3AAF26F16}" destId="{A5906299-E3B1-4437-8353-2C52D931B209}" srcOrd="1" destOrd="0" parTransId="{9627BB2E-F430-42BB-AA82-20609EFCF503}" sibTransId="{7948111B-F0EF-4249-A86C-146B976821FF}"/>
    <dgm:cxn modelId="{2FB3F7EC-01BA-438E-8C10-DFB1E4D716FA}" type="presOf" srcId="{60A93B66-98DA-4C07-8910-2425B8524FE0}" destId="{BC3D22F0-7116-4D53-AD1E-59875B91697D}" srcOrd="0" destOrd="0" presId="urn:microsoft.com/office/officeart/2005/8/layout/hProcess4"/>
    <dgm:cxn modelId="{E4C82324-6076-4987-8B38-00A9686946DF}" srcId="{8DC463DA-8D47-4A3F-B50E-9A9792A68B4D}" destId="{F5057E06-8F85-460C-948E-DDF42060CDC3}" srcOrd="2" destOrd="0" parTransId="{7929DA32-CCD8-4225-988F-E3E7E2D80F37}" sibTransId="{58889989-51FB-42FE-AA8A-32C903FF3644}"/>
    <dgm:cxn modelId="{FF72AEB2-BC91-426A-95B7-0C97E417997E}" type="presOf" srcId="{617B2F63-753D-4EBC-8C74-B5B8850FE24D}" destId="{BC3D22F0-7116-4D53-AD1E-59875B91697D}" srcOrd="0" destOrd="3" presId="urn:microsoft.com/office/officeart/2005/8/layout/hProcess4"/>
    <dgm:cxn modelId="{D3DC8406-C50D-45C8-9147-50DD511A9875}" type="presOf" srcId="{CA3FD6F9-2348-4DF4-A483-C896A09C8701}" destId="{837C9CB2-E0E6-4563-B77E-F7B2BBE8D4F8}" srcOrd="1" destOrd="3" presId="urn:microsoft.com/office/officeart/2005/8/layout/hProcess4"/>
    <dgm:cxn modelId="{926F98C7-54CA-47F4-9EC4-FDAA77ED1D53}" type="presOf" srcId="{1EC9E6A6-5EEA-4C10-B8AD-CE62FB2965B1}" destId="{837C9CB2-E0E6-4563-B77E-F7B2BBE8D4F8}" srcOrd="1" destOrd="2" presId="urn:microsoft.com/office/officeart/2005/8/layout/hProcess4"/>
    <dgm:cxn modelId="{02A529A6-43D8-4881-824A-2A597DFB0F33}" srcId="{88C15B06-CF6E-4062-95C9-7CC045487F13}" destId="{CA3FD6F9-2348-4DF4-A483-C896A09C8701}" srcOrd="3" destOrd="0" parTransId="{4D87F81B-DACE-47BF-B15D-A14C09D2C2A3}" sibTransId="{360EBFAB-3885-49E1-8CB4-AAA2772F74F4}"/>
    <dgm:cxn modelId="{8EFE2606-191D-4AC2-9706-CF7242C6F9B1}" srcId="{8DC463DA-8D47-4A3F-B50E-9A9792A68B4D}" destId="{C8BE07D2-A0A2-48DE-B068-3078689538AF}" srcOrd="1" destOrd="0" parTransId="{D096CA41-5BE1-4933-9975-ECFA13B7BC65}" sibTransId="{B29D1B9F-3191-43CA-8F97-8C246E203246}"/>
    <dgm:cxn modelId="{C1498D5F-909F-442C-99C4-2EC5DBAEEB83}" type="presOf" srcId="{A28E8270-5492-4E7E-89FA-BEEBC8A8666E}" destId="{98E82C8D-1C40-4C83-81D0-F15F8FECAC80}" srcOrd="0" destOrd="3" presId="urn:microsoft.com/office/officeart/2005/8/layout/hProcess4"/>
    <dgm:cxn modelId="{4E3B9ED7-98A8-4C48-A5E9-9B824B907EEC}" type="presOf" srcId="{2BD5FEFF-ECF4-4DD5-BFD9-18292D8F5438}" destId="{24C43A49-C326-44F6-BEE4-D5CB6656A89B}" srcOrd="1" destOrd="6" presId="urn:microsoft.com/office/officeart/2005/8/layout/hProcess4"/>
    <dgm:cxn modelId="{20A7250C-A0E7-4B16-BF65-63B4D04F146F}" type="presOf" srcId="{D37F7FEF-92A7-4574-A80D-CD4CD1DFE2F3}" destId="{E63AB7CA-37DB-478B-8F26-97F3969C6F48}" srcOrd="1" destOrd="5" presId="urn:microsoft.com/office/officeart/2005/8/layout/hProcess4"/>
    <dgm:cxn modelId="{2B23A5B8-C59E-4EE2-8999-40A21F62B018}" type="presOf" srcId="{8EB4CBBA-F633-468D-A267-FD413103D0A6}" destId="{98E82C8D-1C40-4C83-81D0-F15F8FECAC80}" srcOrd="0" destOrd="4" presId="urn:microsoft.com/office/officeart/2005/8/layout/hProcess4"/>
    <dgm:cxn modelId="{46CB54F1-FF30-48DD-A9AC-417F852657E6}" type="presOf" srcId="{9205D16A-957C-4558-9935-093CC8593703}" destId="{E63AB7CA-37DB-478B-8F26-97F3969C6F48}" srcOrd="1" destOrd="2" presId="urn:microsoft.com/office/officeart/2005/8/layout/hProcess4"/>
    <dgm:cxn modelId="{3EA9F2CE-E9BB-4B21-8D9E-E418AB8F97E8}" type="presParOf" srcId="{71962C95-230D-4067-8F7F-11A34B718698}" destId="{4DB367DD-3D8C-4D50-AF30-7ECB5F122F54}" srcOrd="0" destOrd="0" presId="urn:microsoft.com/office/officeart/2005/8/layout/hProcess4"/>
    <dgm:cxn modelId="{DC408EC4-6E9F-4EA1-8B33-68CECAA53F43}" type="presParOf" srcId="{71962C95-230D-4067-8F7F-11A34B718698}" destId="{3AB54572-F3C8-4804-B9FA-3EE5E797084C}" srcOrd="1" destOrd="0" presId="urn:microsoft.com/office/officeart/2005/8/layout/hProcess4"/>
    <dgm:cxn modelId="{273A68F4-C915-4B26-8FC1-6F32476625D8}" type="presParOf" srcId="{71962C95-230D-4067-8F7F-11A34B718698}" destId="{D1BB2772-FB9D-48D7-B4B3-74AFCD8E1944}" srcOrd="2" destOrd="0" presId="urn:microsoft.com/office/officeart/2005/8/layout/hProcess4"/>
    <dgm:cxn modelId="{CB8B8CAF-A5A2-4045-93CF-98836861F4D6}" type="presParOf" srcId="{D1BB2772-FB9D-48D7-B4B3-74AFCD8E1944}" destId="{E8DD93F1-D716-4107-A6FC-0436CD700E59}" srcOrd="0" destOrd="0" presId="urn:microsoft.com/office/officeart/2005/8/layout/hProcess4"/>
    <dgm:cxn modelId="{BC94B389-B817-4417-B538-07190E658A60}" type="presParOf" srcId="{E8DD93F1-D716-4107-A6FC-0436CD700E59}" destId="{83738F08-E64D-4FF0-9489-EA6DFEA4F9B6}" srcOrd="0" destOrd="0" presId="urn:microsoft.com/office/officeart/2005/8/layout/hProcess4"/>
    <dgm:cxn modelId="{7C880E05-337C-40A7-AD75-9D97C22C5E74}" type="presParOf" srcId="{E8DD93F1-D716-4107-A6FC-0436CD700E59}" destId="{9C3C751B-CC6F-4376-90EB-B83931F655E7}" srcOrd="1" destOrd="0" presId="urn:microsoft.com/office/officeart/2005/8/layout/hProcess4"/>
    <dgm:cxn modelId="{27A52CA6-56A8-4DD1-8E41-CCCCBE281702}" type="presParOf" srcId="{E8DD93F1-D716-4107-A6FC-0436CD700E59}" destId="{837C9CB2-E0E6-4563-B77E-F7B2BBE8D4F8}" srcOrd="2" destOrd="0" presId="urn:microsoft.com/office/officeart/2005/8/layout/hProcess4"/>
    <dgm:cxn modelId="{852F1C72-407D-406F-8442-BD4F8A4B29EC}" type="presParOf" srcId="{E8DD93F1-D716-4107-A6FC-0436CD700E59}" destId="{8A57AAC8-1A59-4123-9E67-83F7BACB5AC4}" srcOrd="3" destOrd="0" presId="urn:microsoft.com/office/officeart/2005/8/layout/hProcess4"/>
    <dgm:cxn modelId="{FF84EB51-54F6-400B-8DE9-BE00EF444480}" type="presParOf" srcId="{E8DD93F1-D716-4107-A6FC-0436CD700E59}" destId="{C35E42E6-1B0C-476D-B3B3-427334E7E688}" srcOrd="4" destOrd="0" presId="urn:microsoft.com/office/officeart/2005/8/layout/hProcess4"/>
    <dgm:cxn modelId="{636DCD54-EF48-4FED-B754-D87D2D121722}" type="presParOf" srcId="{D1BB2772-FB9D-48D7-B4B3-74AFCD8E1944}" destId="{EC8DDE3D-444F-43D4-AAE2-6DA7A44EDAF8}" srcOrd="1" destOrd="0" presId="urn:microsoft.com/office/officeart/2005/8/layout/hProcess4"/>
    <dgm:cxn modelId="{11F4EFC6-D53C-4377-BE8F-AFBF9CB4B19B}" type="presParOf" srcId="{D1BB2772-FB9D-48D7-B4B3-74AFCD8E1944}" destId="{8D4669A8-E3E7-41F7-B7BD-342D40997496}" srcOrd="2" destOrd="0" presId="urn:microsoft.com/office/officeart/2005/8/layout/hProcess4"/>
    <dgm:cxn modelId="{78A3AB5E-5B2C-44A8-B9AB-3CF26A27E731}" type="presParOf" srcId="{8D4669A8-E3E7-41F7-B7BD-342D40997496}" destId="{CC73FE78-D183-41A0-953E-BAC61B0E1476}" srcOrd="0" destOrd="0" presId="urn:microsoft.com/office/officeart/2005/8/layout/hProcess4"/>
    <dgm:cxn modelId="{AD1D7C38-7899-4F93-99F2-AF92D61F4528}" type="presParOf" srcId="{8D4669A8-E3E7-41F7-B7BD-342D40997496}" destId="{98E82C8D-1C40-4C83-81D0-F15F8FECAC80}" srcOrd="1" destOrd="0" presId="urn:microsoft.com/office/officeart/2005/8/layout/hProcess4"/>
    <dgm:cxn modelId="{0248F7EA-D595-4992-A367-34E9E1A8F954}" type="presParOf" srcId="{8D4669A8-E3E7-41F7-B7BD-342D40997496}" destId="{E63AB7CA-37DB-478B-8F26-97F3969C6F48}" srcOrd="2" destOrd="0" presId="urn:microsoft.com/office/officeart/2005/8/layout/hProcess4"/>
    <dgm:cxn modelId="{E87A8088-0B6F-4D52-AFE0-BD1769EA85DE}" type="presParOf" srcId="{8D4669A8-E3E7-41F7-B7BD-342D40997496}" destId="{1F3AE15C-5FD2-4DCC-A60D-7CEA23577B05}" srcOrd="3" destOrd="0" presId="urn:microsoft.com/office/officeart/2005/8/layout/hProcess4"/>
    <dgm:cxn modelId="{7107CC35-0D85-4982-BC9A-DA4BAD859C6D}" type="presParOf" srcId="{8D4669A8-E3E7-41F7-B7BD-342D40997496}" destId="{8134491E-1BBE-48C8-84C3-C728A45BFE33}" srcOrd="4" destOrd="0" presId="urn:microsoft.com/office/officeart/2005/8/layout/hProcess4"/>
    <dgm:cxn modelId="{30C61AF2-06E5-4459-A95C-4AE95D7EC334}" type="presParOf" srcId="{D1BB2772-FB9D-48D7-B4B3-74AFCD8E1944}" destId="{83F23AE2-B7BB-454B-A062-C671B39ACD36}" srcOrd="3" destOrd="0" presId="urn:microsoft.com/office/officeart/2005/8/layout/hProcess4"/>
    <dgm:cxn modelId="{3C562CA0-B0E1-47CB-ABAC-678F29B75EA7}" type="presParOf" srcId="{D1BB2772-FB9D-48D7-B4B3-74AFCD8E1944}" destId="{EAA19A7C-677C-419A-AE3B-C3BF369E9396}" srcOrd="4" destOrd="0" presId="urn:microsoft.com/office/officeart/2005/8/layout/hProcess4"/>
    <dgm:cxn modelId="{96E501E9-816C-4922-9445-1F832F9E2368}" type="presParOf" srcId="{EAA19A7C-677C-419A-AE3B-C3BF369E9396}" destId="{01C9FAFD-1EE9-4A0D-B41B-3550EEA6ADD4}" srcOrd="0" destOrd="0" presId="urn:microsoft.com/office/officeart/2005/8/layout/hProcess4"/>
    <dgm:cxn modelId="{DD75E89F-F0B1-4D23-94E3-3E1233122A98}" type="presParOf" srcId="{EAA19A7C-677C-419A-AE3B-C3BF369E9396}" destId="{D468EB18-B57E-49A0-9BBE-239494396F36}" srcOrd="1" destOrd="0" presId="urn:microsoft.com/office/officeart/2005/8/layout/hProcess4"/>
    <dgm:cxn modelId="{772DE574-63C0-479A-AE1F-9414D2CB5441}" type="presParOf" srcId="{EAA19A7C-677C-419A-AE3B-C3BF369E9396}" destId="{87F5A5D3-5E26-42A2-A4EB-BD335DA6A7A3}" srcOrd="2" destOrd="0" presId="urn:microsoft.com/office/officeart/2005/8/layout/hProcess4"/>
    <dgm:cxn modelId="{8C377D0F-0DD4-4128-9DEF-A059FA9CBD69}" type="presParOf" srcId="{EAA19A7C-677C-419A-AE3B-C3BF369E9396}" destId="{C1E3BE75-1319-49AE-8E81-49503FC4D72E}" srcOrd="3" destOrd="0" presId="urn:microsoft.com/office/officeart/2005/8/layout/hProcess4"/>
    <dgm:cxn modelId="{3A2C29FB-C800-4777-8BA4-3E8643C7CB7E}" type="presParOf" srcId="{EAA19A7C-677C-419A-AE3B-C3BF369E9396}" destId="{712BEC1B-FC8B-4C81-8838-AC3B3A01AA89}" srcOrd="4" destOrd="0" presId="urn:microsoft.com/office/officeart/2005/8/layout/hProcess4"/>
    <dgm:cxn modelId="{03A0A7F2-0875-451F-9F0D-69B43DC91F0D}" type="presParOf" srcId="{D1BB2772-FB9D-48D7-B4B3-74AFCD8E1944}" destId="{2F39DAD5-FA9A-4931-AA1F-C8482AB682D1}" srcOrd="5" destOrd="0" presId="urn:microsoft.com/office/officeart/2005/8/layout/hProcess4"/>
    <dgm:cxn modelId="{0E22DC52-FD3F-45B9-AA82-CE8BED132462}" type="presParOf" srcId="{D1BB2772-FB9D-48D7-B4B3-74AFCD8E1944}" destId="{F8616B45-9E74-4395-B785-FEF473026EA4}" srcOrd="6" destOrd="0" presId="urn:microsoft.com/office/officeart/2005/8/layout/hProcess4"/>
    <dgm:cxn modelId="{BB9B04AE-AFE6-4350-BEED-5B2213701397}" type="presParOf" srcId="{F8616B45-9E74-4395-B785-FEF473026EA4}" destId="{FFD7C2CE-724D-4655-A734-CC83C880664D}" srcOrd="0" destOrd="0" presId="urn:microsoft.com/office/officeart/2005/8/layout/hProcess4"/>
    <dgm:cxn modelId="{6474ADAF-37E6-4F6A-B5E2-D2B3B43D42D1}" type="presParOf" srcId="{F8616B45-9E74-4395-B785-FEF473026EA4}" destId="{9F118B72-170A-4FDC-AFD5-C4733D50D988}" srcOrd="1" destOrd="0" presId="urn:microsoft.com/office/officeart/2005/8/layout/hProcess4"/>
    <dgm:cxn modelId="{6B3FBBF0-76BF-4CF7-8E84-438C7FC3D076}" type="presParOf" srcId="{F8616B45-9E74-4395-B785-FEF473026EA4}" destId="{24C43A49-C326-44F6-BEE4-D5CB6656A89B}" srcOrd="2" destOrd="0" presId="urn:microsoft.com/office/officeart/2005/8/layout/hProcess4"/>
    <dgm:cxn modelId="{B30ECAC9-4230-470F-84F0-D78768CC08D0}" type="presParOf" srcId="{F8616B45-9E74-4395-B785-FEF473026EA4}" destId="{D633B4FF-117B-40A4-A674-26698AE64DEF}" srcOrd="3" destOrd="0" presId="urn:microsoft.com/office/officeart/2005/8/layout/hProcess4"/>
    <dgm:cxn modelId="{32A46C09-41B7-4DD1-8E67-A28320606084}" type="presParOf" srcId="{F8616B45-9E74-4395-B785-FEF473026EA4}" destId="{D99D9802-25D0-4C97-A52B-492ABB5D261B}" srcOrd="4" destOrd="0" presId="urn:microsoft.com/office/officeart/2005/8/layout/hProcess4"/>
    <dgm:cxn modelId="{4AF5BF46-928F-4D0C-84B2-19BA25AB1540}" type="presParOf" srcId="{D1BB2772-FB9D-48D7-B4B3-74AFCD8E1944}" destId="{C2AD6739-41B7-42C8-8C17-EC25E1388AC3}" srcOrd="7" destOrd="0" presId="urn:microsoft.com/office/officeart/2005/8/layout/hProcess4"/>
    <dgm:cxn modelId="{F5EF4811-8510-46AE-8D4F-EBA929394751}" type="presParOf" srcId="{D1BB2772-FB9D-48D7-B4B3-74AFCD8E1944}" destId="{3859E133-A981-4C9E-B3D2-3FEC25B1196A}" srcOrd="8" destOrd="0" presId="urn:microsoft.com/office/officeart/2005/8/layout/hProcess4"/>
    <dgm:cxn modelId="{97BD3931-CD6C-4952-91D2-0859ED8BC464}" type="presParOf" srcId="{3859E133-A981-4C9E-B3D2-3FEC25B1196A}" destId="{BA13CFE1-CFCD-4F3D-A021-617C24FC3AF4}" srcOrd="0" destOrd="0" presId="urn:microsoft.com/office/officeart/2005/8/layout/hProcess4"/>
    <dgm:cxn modelId="{03F2CC4C-BCC7-49FA-924C-5F693E3A11B3}" type="presParOf" srcId="{3859E133-A981-4C9E-B3D2-3FEC25B1196A}" destId="{BC3D22F0-7116-4D53-AD1E-59875B91697D}" srcOrd="1" destOrd="0" presId="urn:microsoft.com/office/officeart/2005/8/layout/hProcess4"/>
    <dgm:cxn modelId="{64D27449-FAEC-40B3-B6FF-95E00D0ACF37}" type="presParOf" srcId="{3859E133-A981-4C9E-B3D2-3FEC25B1196A}" destId="{A698B3F6-2C60-4B95-B8D9-B8B4346B43C2}" srcOrd="2" destOrd="0" presId="urn:microsoft.com/office/officeart/2005/8/layout/hProcess4"/>
    <dgm:cxn modelId="{4005A74A-0AFC-4E5B-B89A-970747F85933}" type="presParOf" srcId="{3859E133-A981-4C9E-B3D2-3FEC25B1196A}" destId="{62EB98CA-2169-4F5B-89A4-3434CC9D1756}" srcOrd="3" destOrd="0" presId="urn:microsoft.com/office/officeart/2005/8/layout/hProcess4"/>
    <dgm:cxn modelId="{4F9DC9A0-8788-4C47-9527-01BE146241D1}" type="presParOf" srcId="{3859E133-A981-4C9E-B3D2-3FEC25B1196A}" destId="{13B2073E-939C-4346-9211-CC0882D07188}" srcOrd="4" destOrd="0" presId="urn:microsoft.com/office/officeart/2005/8/layout/hProcess4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3234FB68-27FF-4238-82C4-583FA4495223}" type="datetimeFigureOut">
              <a:rPr lang="pt-PT" smtClean="0"/>
              <a:pPr/>
              <a:t>10-07-2009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E4D86725-EFE3-411C-954D-44C3B2775F0F}" type="slidenum">
              <a:rPr lang="pt-PT" smtClean="0"/>
              <a:pPr/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D86725-EFE3-411C-954D-44C3B2775F0F}" type="slidenum">
              <a:rPr lang="pt-PT" smtClean="0"/>
              <a:pPr/>
              <a:t>1</a:t>
            </a:fld>
            <a:endParaRPr lang="pt-P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D86725-EFE3-411C-954D-44C3B2775F0F}" type="slidenum">
              <a:rPr lang="pt-PT" smtClean="0"/>
              <a:pPr/>
              <a:t>2</a:t>
            </a:fld>
            <a:endParaRPr lang="pt-P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D86725-EFE3-411C-954D-44C3B2775F0F}" type="slidenum">
              <a:rPr lang="pt-PT" smtClean="0"/>
              <a:pPr/>
              <a:t>3</a:t>
            </a:fld>
            <a:endParaRPr lang="pt-PT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PT" dirty="0" smtClean="0">
                <a:solidFill>
                  <a:srgbClr val="FF0000"/>
                </a:solidFill>
              </a:rPr>
              <a:t>Notas da </a:t>
            </a:r>
            <a:r>
              <a:rPr lang="pt-PT" dirty="0" err="1" smtClean="0">
                <a:solidFill>
                  <a:srgbClr val="FF0000"/>
                </a:solidFill>
              </a:rPr>
              <a:t>Mada</a:t>
            </a:r>
            <a:endParaRPr lang="pt-PT" dirty="0" smtClean="0">
              <a:solidFill>
                <a:srgbClr val="FF0000"/>
              </a:solidFill>
            </a:endParaRPr>
          </a:p>
          <a:p>
            <a:pPr>
              <a:buFontTx/>
              <a:buChar char="-"/>
            </a:pPr>
            <a:r>
              <a:rPr lang="pt-PT" dirty="0" smtClean="0"/>
              <a:t>Membros de quê? Do Centro de Investigação?</a:t>
            </a:r>
          </a:p>
          <a:p>
            <a:pPr>
              <a:buFontTx/>
              <a:buChar char="-"/>
            </a:pPr>
            <a:r>
              <a:rPr lang="pt-PT" baseline="0" dirty="0" smtClean="0"/>
              <a:t> Autarquias, quaisquer? Quer dizer do país ou só da Grande Lisboa?</a:t>
            </a:r>
          </a:p>
          <a:p>
            <a:pPr>
              <a:buFontTx/>
              <a:buChar char="-"/>
            </a:pPr>
            <a:r>
              <a:rPr lang="pt-PT" baseline="0" dirty="0" smtClean="0"/>
              <a:t> Outros parceiros – será que se pode equacionar relações com empresas? Se foi sim, não seria importante explicitar, ou pelo menos referir a possibilidade?</a:t>
            </a:r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D86725-EFE3-411C-954D-44C3B2775F0F}" type="slidenum">
              <a:rPr lang="pt-PT" smtClean="0"/>
              <a:pPr/>
              <a:t>4</a:t>
            </a:fld>
            <a:endParaRPr lang="pt-PT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D86725-EFE3-411C-954D-44C3B2775F0F}" type="slidenum">
              <a:rPr lang="pt-PT" smtClean="0"/>
              <a:pPr/>
              <a:t>5</a:t>
            </a:fld>
            <a:endParaRPr lang="pt-PT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PT" dirty="0" smtClean="0"/>
              <a:t>Notas da </a:t>
            </a:r>
            <a:r>
              <a:rPr lang="pt-PT" dirty="0" err="1" smtClean="0"/>
              <a:t>Mada</a:t>
            </a:r>
            <a:r>
              <a:rPr lang="pt-PT" dirty="0" smtClean="0"/>
              <a:t>:</a:t>
            </a:r>
          </a:p>
          <a:p>
            <a:pPr>
              <a:buFontTx/>
              <a:buChar char="-"/>
            </a:pPr>
            <a:r>
              <a:rPr lang="pt-PT" dirty="0" smtClean="0"/>
              <a:t>Será que se está a dizer que se intervém</a:t>
            </a:r>
            <a:r>
              <a:rPr lang="pt-PT" baseline="0" dirty="0" smtClean="0"/>
              <a:t> com </a:t>
            </a:r>
            <a:r>
              <a:rPr lang="pt-PT" dirty="0" smtClean="0"/>
              <a:t>responsabilidades diferentes em diferentes espaços ou que são áreas de intervenção? Ou seja, oferece-se formação para</a:t>
            </a:r>
            <a:r>
              <a:rPr lang="pt-PT" baseline="0" dirty="0" smtClean="0"/>
              <a:t> o IE,</a:t>
            </a:r>
            <a:r>
              <a:rPr lang="pt-PT" dirty="0" smtClean="0"/>
              <a:t> para a UL e para os projectos? Ou participa-se na formação que esses 3 vão fazer?</a:t>
            </a:r>
          </a:p>
          <a:p>
            <a:pPr>
              <a:buFontTx/>
              <a:buChar char="-"/>
            </a:pPr>
            <a:r>
              <a:rPr lang="pt-PT" dirty="0" smtClean="0"/>
              <a:t> no IE só a inicial é que é de </a:t>
            </a:r>
            <a:r>
              <a:rPr lang="pt-PT" dirty="0" err="1" smtClean="0"/>
              <a:t>profs</a:t>
            </a:r>
            <a:r>
              <a:rPr lang="pt-PT" dirty="0" smtClean="0"/>
              <a:t>?</a:t>
            </a:r>
          </a:p>
          <a:p>
            <a:pPr>
              <a:buFontTx/>
              <a:buChar char="-"/>
            </a:pPr>
            <a:r>
              <a:rPr lang="pt-PT" baseline="0" dirty="0" smtClean="0"/>
              <a:t> nos projectos, quando se fala em oferta de formação (o 1 e o 3), significa que é o projecto que oferece? Ou que é o CC que oferece aos projectos?</a:t>
            </a:r>
          </a:p>
          <a:p>
            <a:pPr>
              <a:buFontTx/>
              <a:buChar char="-"/>
            </a:pPr>
            <a:r>
              <a:rPr lang="pt-PT" baseline="0" dirty="0" smtClean="0"/>
              <a:t>Não percebo o sentido das setas a verde</a:t>
            </a:r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D86725-EFE3-411C-954D-44C3B2775F0F}" type="slidenum">
              <a:rPr lang="pt-PT" smtClean="0"/>
              <a:pPr/>
              <a:t>6</a:t>
            </a:fld>
            <a:endParaRPr lang="pt-PT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D86725-EFE3-411C-954D-44C3B2775F0F}" type="slidenum">
              <a:rPr lang="pt-PT" smtClean="0"/>
              <a:pPr/>
              <a:t>7</a:t>
            </a:fld>
            <a:endParaRPr lang="pt-PT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D86725-EFE3-411C-954D-44C3B2775F0F}" type="slidenum">
              <a:rPr lang="pt-PT" smtClean="0"/>
              <a:pPr/>
              <a:t>8</a:t>
            </a:fld>
            <a:endParaRPr lang="pt-P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EE087-F7DE-4296-8B70-D604548E61A8}" type="datetimeFigureOut">
              <a:rPr lang="pt-PT" smtClean="0"/>
              <a:pPr/>
              <a:t>10-07-2009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B18A8-FE5B-46E2-84D5-6988D10442FC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EE087-F7DE-4296-8B70-D604548E61A8}" type="datetimeFigureOut">
              <a:rPr lang="pt-PT" smtClean="0"/>
              <a:pPr/>
              <a:t>10-07-2009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B18A8-FE5B-46E2-84D5-6988D10442FC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EE087-F7DE-4296-8B70-D604548E61A8}" type="datetimeFigureOut">
              <a:rPr lang="pt-PT" smtClean="0"/>
              <a:pPr/>
              <a:t>10-07-2009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B18A8-FE5B-46E2-84D5-6988D10442FC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EE087-F7DE-4296-8B70-D604548E61A8}" type="datetimeFigureOut">
              <a:rPr lang="pt-PT" smtClean="0"/>
              <a:pPr/>
              <a:t>10-07-2009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B18A8-FE5B-46E2-84D5-6988D10442FC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EE087-F7DE-4296-8B70-D604548E61A8}" type="datetimeFigureOut">
              <a:rPr lang="pt-PT" smtClean="0"/>
              <a:pPr/>
              <a:t>10-07-2009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B18A8-FE5B-46E2-84D5-6988D10442FC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EE087-F7DE-4296-8B70-D604548E61A8}" type="datetimeFigureOut">
              <a:rPr lang="pt-PT" smtClean="0"/>
              <a:pPr/>
              <a:t>10-07-2009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B18A8-FE5B-46E2-84D5-6988D10442FC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EE087-F7DE-4296-8B70-D604548E61A8}" type="datetimeFigureOut">
              <a:rPr lang="pt-PT" smtClean="0"/>
              <a:pPr/>
              <a:t>10-07-2009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B18A8-FE5B-46E2-84D5-6988D10442FC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EE087-F7DE-4296-8B70-D604548E61A8}" type="datetimeFigureOut">
              <a:rPr lang="pt-PT" smtClean="0"/>
              <a:pPr/>
              <a:t>10-07-2009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B18A8-FE5B-46E2-84D5-6988D10442FC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EE087-F7DE-4296-8B70-D604548E61A8}" type="datetimeFigureOut">
              <a:rPr lang="pt-PT" smtClean="0"/>
              <a:pPr/>
              <a:t>10-07-2009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B18A8-FE5B-46E2-84D5-6988D10442FC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EE087-F7DE-4296-8B70-D604548E61A8}" type="datetimeFigureOut">
              <a:rPr lang="pt-PT" smtClean="0"/>
              <a:pPr/>
              <a:t>10-07-2009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B18A8-FE5B-46E2-84D5-6988D10442FC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EE087-F7DE-4296-8B70-D604548E61A8}" type="datetimeFigureOut">
              <a:rPr lang="pt-PT" smtClean="0"/>
              <a:pPr/>
              <a:t>10-07-2009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B18A8-FE5B-46E2-84D5-6988D10442FC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3EE087-F7DE-4296-8B70-D604548E61A8}" type="datetimeFigureOut">
              <a:rPr lang="pt-PT" smtClean="0"/>
              <a:pPr/>
              <a:t>10-07-2009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9B18A8-FE5B-46E2-84D5-6988D10442FC}" type="slidenum">
              <a:rPr lang="pt-PT" smtClean="0"/>
              <a:pPr/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7.xml"/><Relationship Id="rId3" Type="http://schemas.openxmlformats.org/officeDocument/2006/relationships/diagramData" Target="../diagrams/data6.xml"/><Relationship Id="rId7" Type="http://schemas.openxmlformats.org/officeDocument/2006/relationships/diagramData" Target="../diagrams/data7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10" Type="http://schemas.openxmlformats.org/officeDocument/2006/relationships/diagramColors" Target="../diagrams/colors7.xml"/><Relationship Id="rId4" Type="http://schemas.openxmlformats.org/officeDocument/2006/relationships/diagramLayout" Target="../diagrams/layout6.xml"/><Relationship Id="rId9" Type="http://schemas.openxmlformats.org/officeDocument/2006/relationships/diagramQuickStyle" Target="../diagrams/quickStyl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ângulo arredondado 6"/>
          <p:cNvSpPr/>
          <p:nvPr/>
        </p:nvSpPr>
        <p:spPr>
          <a:xfrm>
            <a:off x="1500166" y="1500174"/>
            <a:ext cx="6215106" cy="2857520"/>
          </a:xfrm>
          <a:prstGeom prst="roundRect">
            <a:avLst>
              <a:gd name="adj" fmla="val 0"/>
            </a:avLst>
          </a:prstGeom>
          <a:effectLst>
            <a:glow rad="228600">
              <a:schemeClr val="accent3">
                <a:lumMod val="50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2800" b="1" dirty="0" smtClean="0"/>
              <a:t>Área TIC no Instituto de Educação da Universidade de Lisboa</a:t>
            </a:r>
          </a:p>
          <a:p>
            <a:pPr algn="ctr"/>
            <a:endParaRPr lang="pt-PT" sz="2800" b="1" dirty="0" smtClean="0"/>
          </a:p>
          <a:p>
            <a:pPr algn="ctr"/>
            <a:r>
              <a:rPr lang="pt-PT" sz="2800" b="1" dirty="0" smtClean="0"/>
              <a:t>contributo para uma visão estratégica</a:t>
            </a:r>
            <a:endParaRPr lang="pt-PT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Posição de Conteúdo 3"/>
          <p:cNvGraphicFramePr>
            <a:graphicFrameLocks noGrp="1"/>
          </p:cNvGraphicFramePr>
          <p:nvPr>
            <p:ph idx="1"/>
          </p:nvPr>
        </p:nvGraphicFramePr>
        <p:xfrm>
          <a:off x="428596" y="1142984"/>
          <a:ext cx="8229600" cy="49720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CaixaDeTexto 4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PT" sz="28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TIC no Instituto de Educação da Universidade de Lisboa</a:t>
            </a:r>
            <a:endParaRPr lang="pt-PT" sz="28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PT" sz="28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TIC no Instituto de Educação da Universidade de Lisboa</a:t>
            </a:r>
            <a:endParaRPr lang="pt-PT" sz="28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7" name="Marcador de Posição de Conteúdo 6"/>
          <p:cNvGraphicFramePr>
            <a:graphicFrameLocks noGrp="1"/>
          </p:cNvGraphicFramePr>
          <p:nvPr>
            <p:ph idx="1"/>
          </p:nvPr>
        </p:nvGraphicFramePr>
        <p:xfrm>
          <a:off x="357158" y="1214422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Posição de Conteúdo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Marcador de Posição de Conteúdo 5"/>
          <p:cNvSpPr txBox="1">
            <a:spLocks/>
          </p:cNvSpPr>
          <p:nvPr/>
        </p:nvSpPr>
        <p:spPr>
          <a:xfrm>
            <a:off x="3143240" y="571480"/>
            <a:ext cx="2786082" cy="714380"/>
          </a:xfrm>
          <a:prstGeom prst="roundRect">
            <a:avLst/>
          </a:prstGeom>
          <a:gradFill flip="none" rotWithShape="1">
            <a:gsLst>
              <a:gs pos="0">
                <a:schemeClr val="accent3">
                  <a:shade val="51000"/>
                  <a:satMod val="130000"/>
                </a:schemeClr>
              </a:gs>
              <a:gs pos="80000">
                <a:schemeClr val="accent3">
                  <a:shade val="93000"/>
                  <a:satMod val="130000"/>
                </a:schemeClr>
              </a:gs>
              <a:gs pos="100000">
                <a:schemeClr val="accent3">
                  <a:shade val="94000"/>
                  <a:satMod val="135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pt-PT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investigação</a:t>
            </a:r>
            <a:endParaRPr kumimoji="0" lang="pt-PT" sz="32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Posição de Conteúdo 5"/>
          <p:cNvSpPr>
            <a:spLocks noGrp="1"/>
          </p:cNvSpPr>
          <p:nvPr>
            <p:ph idx="1"/>
          </p:nvPr>
        </p:nvSpPr>
        <p:spPr>
          <a:xfrm>
            <a:off x="3000364" y="3071810"/>
            <a:ext cx="2786082" cy="714380"/>
          </a:xfrm>
          <a:prstGeom prst="roundRect">
            <a:avLst/>
          </a:prstGeom>
          <a:gradFill flip="none" rotWithShape="1">
            <a:path path="circle">
              <a:fillToRect l="100000" t="100000"/>
            </a:path>
            <a:tileRect r="-100000" b="-100000"/>
          </a:gra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>
              <a:buNone/>
            </a:pPr>
            <a:r>
              <a:rPr lang="pt-PT" smtClean="0"/>
              <a:t>investigação</a:t>
            </a:r>
            <a:endParaRPr lang="pt-PT" dirty="0"/>
          </a:p>
        </p:txBody>
      </p:sp>
      <p:sp>
        <p:nvSpPr>
          <p:cNvPr id="9" name="Chamada rectangular arredondada 8"/>
          <p:cNvSpPr/>
          <p:nvPr/>
        </p:nvSpPr>
        <p:spPr>
          <a:xfrm>
            <a:off x="4572000" y="428604"/>
            <a:ext cx="4357686" cy="2428892"/>
          </a:xfrm>
          <a:prstGeom prst="wedgeRoundRectCallout">
            <a:avLst>
              <a:gd name="adj1" fmla="val -57643"/>
              <a:gd name="adj2" fmla="val 57303"/>
              <a:gd name="adj3" fmla="val 16667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PT" sz="1600" dirty="0" smtClean="0">
                <a:ln w="10541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Bookman Old Style" pitchFamily="18" charset="0"/>
              </a:rPr>
              <a:t>Integração curricular</a:t>
            </a:r>
          </a:p>
          <a:p>
            <a:pPr algn="ctr"/>
            <a:r>
              <a:rPr lang="pt-PT" sz="1600" dirty="0" err="1" smtClean="0">
                <a:ln w="10541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Bookman Old Style" pitchFamily="18" charset="0"/>
              </a:rPr>
              <a:t>E-learning</a:t>
            </a:r>
            <a:endParaRPr lang="pt-PT" sz="1600" dirty="0" smtClean="0">
              <a:ln w="10541" cmpd="sng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chemeClr val="tx1"/>
              </a:solidFill>
              <a:latin typeface="Bookman Old Style" pitchFamily="18" charset="0"/>
            </a:endParaRPr>
          </a:p>
          <a:p>
            <a:pPr algn="ctr"/>
            <a:r>
              <a:rPr lang="pt-PT" sz="1600" dirty="0" smtClean="0">
                <a:ln w="10541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Bookman Old Style" pitchFamily="18" charset="0"/>
              </a:rPr>
              <a:t>Formação de professores</a:t>
            </a:r>
          </a:p>
          <a:p>
            <a:pPr algn="ctr"/>
            <a:r>
              <a:rPr lang="pt-PT" sz="1600" dirty="0" smtClean="0">
                <a:ln w="10541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Bookman Old Style" pitchFamily="18" charset="0"/>
              </a:rPr>
              <a:t>TIC e cidadania</a:t>
            </a:r>
          </a:p>
          <a:p>
            <a:pPr algn="ctr"/>
            <a:r>
              <a:rPr lang="pt-PT" sz="1600" dirty="0" smtClean="0">
                <a:ln w="10541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Bookman Old Style" pitchFamily="18" charset="0"/>
              </a:rPr>
              <a:t>Aprendizagem</a:t>
            </a:r>
          </a:p>
          <a:p>
            <a:pPr algn="ctr"/>
            <a:r>
              <a:rPr lang="pt-PT" sz="1600" dirty="0" smtClean="0">
                <a:ln w="10541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Bookman Old Style" pitchFamily="18" charset="0"/>
              </a:rPr>
              <a:t>Reconhecimento de competências TIC</a:t>
            </a:r>
          </a:p>
          <a:p>
            <a:pPr algn="ctr"/>
            <a:r>
              <a:rPr lang="pt-PT" sz="1600" dirty="0" smtClean="0">
                <a:ln w="10541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Bookman Old Style" pitchFamily="18" charset="0"/>
              </a:rPr>
              <a:t>Mediação </a:t>
            </a:r>
            <a:r>
              <a:rPr lang="pt-PT" sz="1600" dirty="0" err="1" smtClean="0">
                <a:ln w="10541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Bookman Old Style" pitchFamily="18" charset="0"/>
              </a:rPr>
              <a:t>web</a:t>
            </a:r>
            <a:r>
              <a:rPr lang="pt-PT" sz="1600" dirty="0" smtClean="0">
                <a:ln w="10541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Bookman Old Style" pitchFamily="18" charset="0"/>
              </a:rPr>
              <a:t> 2.0</a:t>
            </a:r>
          </a:p>
          <a:p>
            <a:pPr algn="ctr"/>
            <a:r>
              <a:rPr lang="pt-PT" sz="1600" dirty="0" smtClean="0">
                <a:ln w="10541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Bookman Old Style" pitchFamily="18" charset="0"/>
              </a:rPr>
              <a:t>HCI e design da interacção</a:t>
            </a:r>
          </a:p>
          <a:p>
            <a:pPr algn="ctr"/>
            <a:r>
              <a:rPr lang="pt-PT" sz="1600" dirty="0" smtClean="0">
                <a:ln w="10541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Bookman Old Style" pitchFamily="18" charset="0"/>
              </a:rPr>
              <a:t>…</a:t>
            </a:r>
            <a:endParaRPr lang="pt-PT" sz="1600" dirty="0">
              <a:ln w="10541" cmpd="sng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10" name="Marcador de Posição de Conteúdo 5"/>
          <p:cNvSpPr txBox="1">
            <a:spLocks/>
          </p:cNvSpPr>
          <p:nvPr/>
        </p:nvSpPr>
        <p:spPr>
          <a:xfrm>
            <a:off x="2143108" y="5715016"/>
            <a:ext cx="4857784" cy="714380"/>
          </a:xfrm>
          <a:prstGeom prst="roundRect">
            <a:avLst/>
          </a:prstGeom>
          <a:gradFill flip="none" rotWithShape="1">
            <a:gsLst>
              <a:gs pos="0">
                <a:schemeClr val="accent3">
                  <a:shade val="51000"/>
                  <a:satMod val="130000"/>
                </a:schemeClr>
              </a:gs>
              <a:gs pos="80000">
                <a:schemeClr val="accent3">
                  <a:shade val="93000"/>
                  <a:satMod val="130000"/>
                </a:schemeClr>
              </a:gs>
              <a:gs pos="100000">
                <a:schemeClr val="accent3">
                  <a:shade val="94000"/>
                  <a:satMod val="13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scene3d>
            <a:camera prst="orthographicFront"/>
            <a:lightRig rig="threePt" dir="t">
              <a:rot lat="0" lon="0" rev="1200000"/>
            </a:lightRig>
          </a:scene3d>
          <a:sp3d prstMaterial="metal"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 fontScale="625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pt-PT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Grupo de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pt-PT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investigação</a:t>
            </a:r>
          </a:p>
        </p:txBody>
      </p:sp>
      <p:sp>
        <p:nvSpPr>
          <p:cNvPr id="11" name="Chamada rectangular arredondada 10"/>
          <p:cNvSpPr/>
          <p:nvPr/>
        </p:nvSpPr>
        <p:spPr>
          <a:xfrm>
            <a:off x="214282" y="857232"/>
            <a:ext cx="3286148" cy="2071702"/>
          </a:xfrm>
          <a:prstGeom prst="wedgeRoundRectCallout">
            <a:avLst>
              <a:gd name="adj1" fmla="val 44403"/>
              <a:gd name="adj2" fmla="val 57413"/>
              <a:gd name="adj3" fmla="val 16667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PT" sz="1600" dirty="0" smtClean="0">
                <a:ln w="10541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Bookman Old Style" pitchFamily="18" charset="0"/>
              </a:rPr>
              <a:t>Docentes do IE-UL</a:t>
            </a:r>
          </a:p>
          <a:p>
            <a:pPr algn="ctr"/>
            <a:r>
              <a:rPr lang="pt-PT" sz="1600" dirty="0" smtClean="0">
                <a:ln w="10541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Bookman Old Style" pitchFamily="18" charset="0"/>
              </a:rPr>
              <a:t>Projectos</a:t>
            </a:r>
          </a:p>
          <a:p>
            <a:pPr algn="ctr"/>
            <a:r>
              <a:rPr lang="pt-PT" sz="1600" dirty="0" smtClean="0">
                <a:ln w="10541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Bookman Old Style" pitchFamily="18" charset="0"/>
              </a:rPr>
              <a:t>Doutorandos</a:t>
            </a:r>
          </a:p>
          <a:p>
            <a:pPr algn="ctr"/>
            <a:r>
              <a:rPr lang="pt-PT" sz="1600" dirty="0" smtClean="0">
                <a:ln w="10541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Bookman Old Style" pitchFamily="18" charset="0"/>
              </a:rPr>
              <a:t>mestrandos</a:t>
            </a:r>
          </a:p>
          <a:p>
            <a:pPr algn="ctr"/>
            <a:r>
              <a:rPr lang="pt-PT" sz="1600" dirty="0" smtClean="0">
                <a:ln w="10541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Bookman Old Style" pitchFamily="18" charset="0"/>
              </a:rPr>
              <a:t>bolseiros</a:t>
            </a:r>
          </a:p>
          <a:p>
            <a:pPr algn="ctr"/>
            <a:r>
              <a:rPr lang="pt-PT" sz="1600" dirty="0" smtClean="0">
                <a:ln w="10541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Bookman Old Style" pitchFamily="18" charset="0"/>
              </a:rPr>
              <a:t>…</a:t>
            </a:r>
            <a:endParaRPr lang="pt-PT" sz="1600" dirty="0">
              <a:ln w="10541" cmpd="sng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12" name="Chamada rectangular arredondada 11"/>
          <p:cNvSpPr/>
          <p:nvPr/>
        </p:nvSpPr>
        <p:spPr>
          <a:xfrm>
            <a:off x="142844" y="4000504"/>
            <a:ext cx="3286148" cy="1285884"/>
          </a:xfrm>
          <a:prstGeom prst="wedgeRoundRectCallout">
            <a:avLst>
              <a:gd name="adj1" fmla="val 69486"/>
              <a:gd name="adj2" fmla="val -68783"/>
              <a:gd name="adj3" fmla="val 16667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PT" sz="1600" dirty="0" smtClean="0">
                <a:ln w="10541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Bookman Old Style" pitchFamily="18" charset="0"/>
              </a:rPr>
              <a:t>Interface com outras áreas de investigação do IE</a:t>
            </a:r>
            <a:endParaRPr lang="pt-PT" sz="1600" dirty="0">
              <a:ln w="10541" cmpd="sng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13" name="Chamada rectangular arredondada 12"/>
          <p:cNvSpPr/>
          <p:nvPr/>
        </p:nvSpPr>
        <p:spPr>
          <a:xfrm>
            <a:off x="5357818" y="4000504"/>
            <a:ext cx="3571900" cy="1285884"/>
          </a:xfrm>
          <a:prstGeom prst="wedgeRoundRectCallout">
            <a:avLst>
              <a:gd name="adj1" fmla="val -63765"/>
              <a:gd name="adj2" fmla="val -65779"/>
              <a:gd name="adj3" fmla="val 16667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PT" sz="1600" dirty="0" smtClean="0">
                <a:ln>
                  <a:solidFill>
                    <a:schemeClr val="tx1"/>
                  </a:solidFill>
                  <a:prstDash val="dash"/>
                </a:ln>
                <a:latin typeface="Bookman Old Style" pitchFamily="18" charset="0"/>
              </a:rPr>
              <a:t> </a:t>
            </a:r>
            <a:r>
              <a:rPr lang="pt-PT" sz="1600" dirty="0" smtClean="0">
                <a:ln w="10541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Bookman Old Style" pitchFamily="18" charset="0"/>
              </a:rPr>
              <a:t>P</a:t>
            </a:r>
            <a:r>
              <a:rPr lang="pt-PT" sz="1600" dirty="0" smtClean="0">
                <a:ln w="10541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Bookman Old Style" pitchFamily="18" charset="0"/>
              </a:rPr>
              <a:t>articipação </a:t>
            </a:r>
            <a:r>
              <a:rPr lang="pt-PT" sz="1600" dirty="0" smtClean="0">
                <a:ln w="10541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Bookman Old Style" pitchFamily="18" charset="0"/>
              </a:rPr>
              <a:t>em redes </a:t>
            </a:r>
            <a:r>
              <a:rPr lang="pt-PT" sz="1600" dirty="0" smtClean="0">
                <a:ln w="10541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Bookman Old Style" pitchFamily="18" charset="0"/>
              </a:rPr>
              <a:t>nacionais</a:t>
            </a:r>
            <a:br>
              <a:rPr lang="pt-PT" sz="1600" dirty="0" smtClean="0">
                <a:ln w="10541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Bookman Old Style" pitchFamily="18" charset="0"/>
              </a:rPr>
            </a:br>
            <a:r>
              <a:rPr lang="pt-PT" sz="1600" dirty="0" smtClean="0">
                <a:ln w="10541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Bookman Old Style" pitchFamily="18" charset="0"/>
              </a:rPr>
              <a:t> </a:t>
            </a:r>
            <a:r>
              <a:rPr lang="pt-PT" sz="1600" dirty="0" smtClean="0">
                <a:ln w="10541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Bookman Old Style" pitchFamily="18" charset="0"/>
              </a:rPr>
              <a:t>(U. </a:t>
            </a:r>
            <a:r>
              <a:rPr lang="pt-PT" sz="1600" dirty="0" smtClean="0">
                <a:ln w="10541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Bookman Old Style" pitchFamily="18" charset="0"/>
              </a:rPr>
              <a:t>Minho, U. Aveiro, U. Évora)</a:t>
            </a:r>
          </a:p>
          <a:p>
            <a:pPr algn="ctr"/>
            <a:r>
              <a:rPr lang="pt-PT" sz="1600" dirty="0" smtClean="0">
                <a:ln w="10541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Bookman Old Style" pitchFamily="18" charset="0"/>
              </a:rPr>
              <a:t>e internacionais</a:t>
            </a:r>
            <a:endParaRPr lang="pt-PT" sz="1600" dirty="0">
              <a:ln w="10541" cmpd="sng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chemeClr val="tx1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Posição de Conteúdo 3"/>
          <p:cNvGraphicFramePr>
            <a:graphicFrameLocks noGrp="1"/>
          </p:cNvGraphicFramePr>
          <p:nvPr>
            <p:ph idx="1"/>
          </p:nvPr>
        </p:nvGraphicFramePr>
        <p:xfrm>
          <a:off x="457200" y="1814514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Marcador de Posição de Conteúdo 5"/>
          <p:cNvSpPr txBox="1">
            <a:spLocks/>
          </p:cNvSpPr>
          <p:nvPr/>
        </p:nvSpPr>
        <p:spPr>
          <a:xfrm>
            <a:off x="3143240" y="785794"/>
            <a:ext cx="2786082" cy="714380"/>
          </a:xfrm>
          <a:prstGeom prst="roundRect">
            <a:avLst/>
          </a:prstGeom>
          <a:gradFill flip="none" rotWithShape="1">
            <a:gsLst>
              <a:gs pos="0">
                <a:schemeClr val="accent3">
                  <a:shade val="51000"/>
                  <a:satMod val="130000"/>
                </a:schemeClr>
              </a:gs>
              <a:gs pos="80000">
                <a:schemeClr val="accent3">
                  <a:shade val="93000"/>
                  <a:satMod val="130000"/>
                </a:schemeClr>
              </a:gs>
              <a:gs pos="100000">
                <a:schemeClr val="accent3">
                  <a:shade val="94000"/>
                  <a:satMod val="135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 fontScale="925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pt-PT" sz="3200" dirty="0" smtClean="0"/>
              <a:t>oferta formativa</a:t>
            </a:r>
            <a:endParaRPr kumimoji="0" lang="pt-PT" sz="32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Chamada rectangular arredondada 6"/>
          <p:cNvSpPr/>
          <p:nvPr/>
        </p:nvSpPr>
        <p:spPr>
          <a:xfrm>
            <a:off x="285720" y="1785926"/>
            <a:ext cx="1928826" cy="714380"/>
          </a:xfrm>
          <a:prstGeom prst="wedgeRoundRectCallout">
            <a:avLst>
              <a:gd name="adj1" fmla="val -23806"/>
              <a:gd name="adj2" fmla="val 139758"/>
              <a:gd name="adj3" fmla="val 16667"/>
            </a:avLst>
          </a:prstGeom>
          <a:noFill/>
          <a:ln w="19050" cmpd="sng">
            <a:solidFill>
              <a:schemeClr val="accent3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8" name="CaixaDeTexto 7"/>
          <p:cNvSpPr txBox="1"/>
          <p:nvPr/>
        </p:nvSpPr>
        <p:spPr>
          <a:xfrm>
            <a:off x="357158" y="1785926"/>
            <a:ext cx="171451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400" dirty="0" smtClean="0">
                <a:solidFill>
                  <a:schemeClr val="accent3">
                    <a:lumMod val="50000"/>
                  </a:schemeClr>
                </a:solidFill>
              </a:rPr>
              <a:t>que necessidades no mercado de trabalho até 2020?</a:t>
            </a:r>
            <a:endParaRPr lang="pt-PT" sz="1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9" name="Chamada rectangular arredondada 8"/>
          <p:cNvSpPr/>
          <p:nvPr/>
        </p:nvSpPr>
        <p:spPr>
          <a:xfrm>
            <a:off x="6715140" y="357166"/>
            <a:ext cx="1928826" cy="1071570"/>
          </a:xfrm>
          <a:prstGeom prst="wedgeRoundRectCallout">
            <a:avLst>
              <a:gd name="adj1" fmla="val -90576"/>
              <a:gd name="adj2" fmla="val 35195"/>
              <a:gd name="adj3" fmla="val 16667"/>
            </a:avLst>
          </a:prstGeom>
          <a:noFill/>
          <a:ln w="19050" cmpd="sng">
            <a:solidFill>
              <a:schemeClr val="accent3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0" name="CaixaDeTexto 9"/>
          <p:cNvSpPr txBox="1"/>
          <p:nvPr/>
        </p:nvSpPr>
        <p:spPr>
          <a:xfrm>
            <a:off x="6786578" y="428604"/>
            <a:ext cx="17145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400" dirty="0" smtClean="0">
                <a:solidFill>
                  <a:schemeClr val="accent3">
                    <a:lumMod val="50000"/>
                  </a:schemeClr>
                </a:solidFill>
              </a:rPr>
              <a:t>TIC como elemento integrador presente nas diversas área de formação</a:t>
            </a:r>
            <a:endParaRPr lang="pt-PT" sz="1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1" name="Chamada rectangular arredondada 10"/>
          <p:cNvSpPr/>
          <p:nvPr/>
        </p:nvSpPr>
        <p:spPr>
          <a:xfrm>
            <a:off x="785786" y="214314"/>
            <a:ext cx="1928826" cy="1071570"/>
          </a:xfrm>
          <a:prstGeom prst="wedgeRoundRectCallout">
            <a:avLst>
              <a:gd name="adj1" fmla="val 72344"/>
              <a:gd name="adj2" fmla="val 41204"/>
              <a:gd name="adj3" fmla="val 16667"/>
            </a:avLst>
          </a:prstGeom>
          <a:noFill/>
          <a:ln w="19050" cmpd="sng">
            <a:solidFill>
              <a:schemeClr val="accent3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2" name="CaixaDeTexto 11"/>
          <p:cNvSpPr txBox="1"/>
          <p:nvPr/>
        </p:nvSpPr>
        <p:spPr>
          <a:xfrm>
            <a:off x="928662" y="500042"/>
            <a:ext cx="17145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400" dirty="0" smtClean="0">
                <a:solidFill>
                  <a:schemeClr val="accent3">
                    <a:lumMod val="50000"/>
                  </a:schemeClr>
                </a:solidFill>
              </a:rPr>
              <a:t>TIC como área de formação</a:t>
            </a:r>
            <a:endParaRPr lang="pt-PT" sz="14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Posição de Conteúdo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Marcador de Posição de Conteúdo 5"/>
          <p:cNvSpPr txBox="1">
            <a:spLocks/>
          </p:cNvSpPr>
          <p:nvPr/>
        </p:nvSpPr>
        <p:spPr>
          <a:xfrm>
            <a:off x="3214678" y="571480"/>
            <a:ext cx="2786082" cy="1000132"/>
          </a:xfrm>
          <a:prstGeom prst="roundRect">
            <a:avLst/>
          </a:prstGeom>
          <a:gradFill flip="none" rotWithShape="1">
            <a:gsLst>
              <a:gs pos="0">
                <a:schemeClr val="accent3">
                  <a:shade val="51000"/>
                  <a:satMod val="130000"/>
                </a:schemeClr>
              </a:gs>
              <a:gs pos="80000">
                <a:schemeClr val="accent3">
                  <a:shade val="93000"/>
                  <a:satMod val="130000"/>
                </a:schemeClr>
              </a:gs>
              <a:gs pos="100000">
                <a:schemeClr val="accent3">
                  <a:shade val="94000"/>
                  <a:satMod val="135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 fontScale="85000" lnSpcReduction="1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pt-PT" sz="3200" dirty="0" smtClean="0"/>
              <a:t>interacção com a comunidade</a:t>
            </a:r>
            <a:endParaRPr kumimoji="0" lang="pt-PT" sz="32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Chamada rectangular arredondada 8"/>
          <p:cNvSpPr/>
          <p:nvPr/>
        </p:nvSpPr>
        <p:spPr>
          <a:xfrm>
            <a:off x="6786578" y="500042"/>
            <a:ext cx="1928826" cy="785818"/>
          </a:xfrm>
          <a:prstGeom prst="wedgeRoundRectCallout">
            <a:avLst>
              <a:gd name="adj1" fmla="val -90576"/>
              <a:gd name="adj2" fmla="val 35195"/>
              <a:gd name="adj3" fmla="val 16667"/>
            </a:avLst>
          </a:prstGeom>
          <a:noFill/>
          <a:ln w="19050" cmpd="sng">
            <a:solidFill>
              <a:schemeClr val="accent3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0" name="CaixaDeTexto 9"/>
          <p:cNvSpPr txBox="1"/>
          <p:nvPr/>
        </p:nvSpPr>
        <p:spPr>
          <a:xfrm>
            <a:off x="6929454" y="642918"/>
            <a:ext cx="17145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400" dirty="0" smtClean="0">
                <a:solidFill>
                  <a:schemeClr val="accent3">
                    <a:lumMod val="50000"/>
                  </a:schemeClr>
                </a:solidFill>
              </a:rPr>
              <a:t>em articulação com a investigação</a:t>
            </a:r>
            <a:endParaRPr lang="pt-PT" sz="1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1" name="Chamada rectangular arredondada 10"/>
          <p:cNvSpPr/>
          <p:nvPr/>
        </p:nvSpPr>
        <p:spPr>
          <a:xfrm>
            <a:off x="857224" y="428604"/>
            <a:ext cx="1928826" cy="857280"/>
          </a:xfrm>
          <a:prstGeom prst="wedgeRoundRectCallout">
            <a:avLst>
              <a:gd name="adj1" fmla="val 72344"/>
              <a:gd name="adj2" fmla="val 41204"/>
              <a:gd name="adj3" fmla="val 16667"/>
            </a:avLst>
          </a:prstGeom>
          <a:noFill/>
          <a:ln w="19050" cmpd="sng">
            <a:solidFill>
              <a:schemeClr val="accent3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2" name="CaixaDeTexto 11"/>
          <p:cNvSpPr txBox="1"/>
          <p:nvPr/>
        </p:nvSpPr>
        <p:spPr>
          <a:xfrm>
            <a:off x="1000100" y="500042"/>
            <a:ext cx="171451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400" dirty="0" smtClean="0">
                <a:solidFill>
                  <a:schemeClr val="accent3">
                    <a:lumMod val="50000"/>
                  </a:schemeClr>
                </a:solidFill>
              </a:rPr>
              <a:t>envolvendo recursos humanos internos e externos</a:t>
            </a:r>
            <a:endParaRPr lang="pt-PT" sz="1400" dirty="0">
              <a:solidFill>
                <a:schemeClr val="accent3">
                  <a:lumMod val="50000"/>
                </a:schemeClr>
              </a:solidFill>
            </a:endParaRPr>
          </a:p>
        </p:txBody>
      </p:sp>
      <p:grpSp>
        <p:nvGrpSpPr>
          <p:cNvPr id="15" name="Grupo 14"/>
          <p:cNvGrpSpPr/>
          <p:nvPr/>
        </p:nvGrpSpPr>
        <p:grpSpPr>
          <a:xfrm>
            <a:off x="500034" y="1785926"/>
            <a:ext cx="3000396" cy="928718"/>
            <a:chOff x="500034" y="1785926"/>
            <a:chExt cx="3000396" cy="928718"/>
          </a:xfrm>
        </p:grpSpPr>
        <p:sp>
          <p:nvSpPr>
            <p:cNvPr id="13" name="Chamada rectangular arredondada 12"/>
            <p:cNvSpPr/>
            <p:nvPr/>
          </p:nvSpPr>
          <p:spPr>
            <a:xfrm>
              <a:off x="500034" y="1785926"/>
              <a:ext cx="3000396" cy="928718"/>
            </a:xfrm>
            <a:prstGeom prst="wedgeRoundRectCallout">
              <a:avLst>
                <a:gd name="adj1" fmla="val 59705"/>
                <a:gd name="adj2" fmla="val 141875"/>
                <a:gd name="adj3" fmla="val 16667"/>
              </a:avLst>
            </a:prstGeom>
            <a:noFill/>
            <a:ln w="19050" cmpd="sng">
              <a:solidFill>
                <a:schemeClr val="accent3">
                  <a:lumMod val="50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14" name="CaixaDeTexto 13"/>
            <p:cNvSpPr txBox="1"/>
            <p:nvPr/>
          </p:nvSpPr>
          <p:spPr>
            <a:xfrm>
              <a:off x="571472" y="1857364"/>
              <a:ext cx="292895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Font typeface="Arial" pitchFamily="34" charset="0"/>
                <a:buChar char="•"/>
              </a:pPr>
              <a:r>
                <a:rPr lang="pt-PT" sz="1000" dirty="0" smtClean="0"/>
                <a:t> l </a:t>
              </a:r>
              <a:r>
                <a:rPr lang="pt-PT" sz="1000" dirty="0" err="1" smtClean="0"/>
                <a:t>evantamento</a:t>
              </a:r>
              <a:r>
                <a:rPr lang="pt-PT" sz="1000" dirty="0" smtClean="0"/>
                <a:t> da situação do uso das TIC</a:t>
              </a:r>
            </a:p>
            <a:p>
              <a:pPr>
                <a:buFont typeface="Arial" pitchFamily="34" charset="0"/>
                <a:buChar char="•"/>
              </a:pPr>
              <a:r>
                <a:rPr lang="pt-PT" sz="1000" dirty="0" smtClean="0"/>
                <a:t> princípios para um plano estratégico para </a:t>
              </a:r>
              <a:r>
                <a:rPr lang="pt-PT" sz="1000" dirty="0" err="1" smtClean="0"/>
                <a:t>e-learning</a:t>
              </a:r>
              <a:r>
                <a:rPr lang="pt-PT" sz="1000" dirty="0" smtClean="0"/>
                <a:t> na universidade</a:t>
              </a:r>
            </a:p>
            <a:p>
              <a:pPr>
                <a:buFont typeface="Arial" pitchFamily="34" charset="0"/>
                <a:buChar char="•"/>
              </a:pPr>
              <a:r>
                <a:rPr lang="pt-PT" sz="1000" dirty="0" smtClean="0"/>
                <a:t> </a:t>
              </a:r>
              <a:r>
                <a:rPr lang="pt-PT" sz="1000" dirty="0" err="1" smtClean="0"/>
                <a:t>tutoria</a:t>
              </a:r>
              <a:r>
                <a:rPr lang="pt-PT" sz="1000" dirty="0" smtClean="0"/>
                <a:t> com docentes do ensino </a:t>
              </a:r>
              <a:r>
                <a:rPr lang="pt-PT" sz="1000" dirty="0" smtClean="0">
                  <a:solidFill>
                    <a:schemeClr val="accent3">
                      <a:lumMod val="50000"/>
                    </a:schemeClr>
                  </a:solidFill>
                </a:rPr>
                <a:t>superior</a:t>
              </a:r>
              <a:endParaRPr lang="pt-PT" sz="1000" dirty="0">
                <a:solidFill>
                  <a:schemeClr val="accent3">
                    <a:lumMod val="50000"/>
                  </a:schemeClr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1" dur="5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 animBg="1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Posição de Conteúdo 3"/>
          <p:cNvGraphicFramePr>
            <a:graphicFrameLocks noGrp="1"/>
          </p:cNvGraphicFramePr>
          <p:nvPr>
            <p:ph idx="1"/>
          </p:nvPr>
        </p:nvGraphicFramePr>
        <p:xfrm>
          <a:off x="285688" y="928670"/>
          <a:ext cx="8644030" cy="9715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9" name="Marcador de Posição de Conteúdo 3"/>
          <p:cNvGraphicFramePr>
            <a:graphicFrameLocks/>
          </p:cNvGraphicFramePr>
          <p:nvPr/>
        </p:nvGraphicFramePr>
        <p:xfrm>
          <a:off x="357158" y="1785926"/>
          <a:ext cx="8572560" cy="47149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0" name="Chamada rectangular arredondada 9"/>
          <p:cNvSpPr/>
          <p:nvPr/>
        </p:nvSpPr>
        <p:spPr>
          <a:xfrm>
            <a:off x="5572132" y="5072074"/>
            <a:ext cx="2143140" cy="571504"/>
          </a:xfrm>
          <a:prstGeom prst="wedgeRoundRectCallout">
            <a:avLst>
              <a:gd name="adj1" fmla="val 72011"/>
              <a:gd name="adj2" fmla="val -218222"/>
              <a:gd name="adj3" fmla="val 16667"/>
            </a:avLst>
          </a:prstGeom>
          <a:noFill/>
          <a:ln w="19050" cmpd="sng">
            <a:solidFill>
              <a:schemeClr val="accent3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1" name="CaixaDeTexto 10"/>
          <p:cNvSpPr txBox="1"/>
          <p:nvPr/>
        </p:nvSpPr>
        <p:spPr>
          <a:xfrm>
            <a:off x="5786446" y="5072074"/>
            <a:ext cx="171451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500" b="1" dirty="0" smtClean="0"/>
              <a:t>onde queremos estar em 2015?</a:t>
            </a:r>
            <a:endParaRPr lang="pt-PT" sz="1500" b="1" dirty="0"/>
          </a:p>
        </p:txBody>
      </p:sp>
      <p:sp>
        <p:nvSpPr>
          <p:cNvPr id="14" name="Rectângulo arredondado 13"/>
          <p:cNvSpPr/>
          <p:nvPr/>
        </p:nvSpPr>
        <p:spPr>
          <a:xfrm>
            <a:off x="1928794" y="0"/>
            <a:ext cx="5357850" cy="357166"/>
          </a:xfrm>
          <a:prstGeom prst="roundRect">
            <a:avLst>
              <a:gd name="adj" fmla="val 0"/>
            </a:avLst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2800" b="1" dirty="0" smtClean="0"/>
              <a:t>uma visão estratégica?</a:t>
            </a:r>
            <a:endParaRPr lang="pt-PT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</p:bld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1017</TotalTime>
  <Words>674</Words>
  <Application>Microsoft Office PowerPoint</Application>
  <PresentationFormat>Apresentação no Ecrã (4:3)</PresentationFormat>
  <Paragraphs>138</Paragraphs>
  <Slides>8</Slides>
  <Notes>8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8</vt:i4>
      </vt:variant>
    </vt:vector>
  </HeadingPairs>
  <TitlesOfParts>
    <vt:vector size="9" baseType="lpstr">
      <vt:lpstr>Tema do Office</vt:lpstr>
      <vt:lpstr>Diapositivo 1</vt:lpstr>
      <vt:lpstr>Diapositivo 2</vt:lpstr>
      <vt:lpstr>Diapositivo 3</vt:lpstr>
      <vt:lpstr>Diapositivo 4</vt:lpstr>
      <vt:lpstr>Diapositivo 5</vt:lpstr>
      <vt:lpstr>Diapositivo 6</vt:lpstr>
      <vt:lpstr>Diapositivo 7</vt:lpstr>
      <vt:lpstr>Diapositivo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Windows User</dc:creator>
  <cp:lastModifiedBy>Windows User</cp:lastModifiedBy>
  <cp:revision>118</cp:revision>
  <dcterms:created xsi:type="dcterms:W3CDTF">2009-04-27T02:37:16Z</dcterms:created>
  <dcterms:modified xsi:type="dcterms:W3CDTF">2009-07-10T13:56:05Z</dcterms:modified>
</cp:coreProperties>
</file>