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6858000" cy="9906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1152" y="317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CD TONDELA - 2010/11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A3205-41E7-4177-A77C-DC39426F4ED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C77A4-78A1-4B72-B5CC-3D055AE2B658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PT" smtClean="0"/>
              <a:t>CD TONDELA - 2010/11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49A0C-5904-4360-8209-788D4F762334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81DCC-9D51-44B5-BB9D-DD87FF634DBE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pt-PT" smtClean="0"/>
              <a:t>CD TONDELA - 2010/11</a:t>
            </a:r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27E80-0BDB-4CA7-99EC-7BDACC9D5658}" type="datetimeFigureOut">
              <a:rPr lang="pt-PT" smtClean="0"/>
              <a:pPr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BE9B-5FD8-48C5-B1C0-42F318448127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12392-79E9-446D-A693-ABF83F2D168A}" type="datetimeFigureOut">
              <a:rPr lang="pt-PT" smtClean="0"/>
              <a:t>28-08-2010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6000-96A3-4A09-BBE4-F59E1F4B8A2F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alf Frame 3"/>
          <p:cNvSpPr/>
          <p:nvPr/>
        </p:nvSpPr>
        <p:spPr>
          <a:xfrm>
            <a:off x="620688" y="344488"/>
            <a:ext cx="216024" cy="3744416"/>
          </a:xfrm>
          <a:prstGeom prst="halfFram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96616"/>
            <a:ext cx="738664" cy="1152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PT" sz="3600" b="1" dirty="0" smtClean="0"/>
              <a:t>Peito</a:t>
            </a:r>
            <a:endParaRPr lang="pt-PT" sz="3600" b="1" dirty="0"/>
          </a:p>
        </p:txBody>
      </p:sp>
      <p:pic>
        <p:nvPicPr>
          <p:cNvPr id="6" name="Picture 5" descr="CAM_03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129" y="603227"/>
            <a:ext cx="2768246" cy="1541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M_0319.JPG"/>
          <p:cNvPicPr>
            <a:picLocks noChangeAspect="1"/>
          </p:cNvPicPr>
          <p:nvPr/>
        </p:nvPicPr>
        <p:blipFill>
          <a:blip r:embed="rId4" cstate="print"/>
          <a:srcRect b="15495"/>
          <a:stretch>
            <a:fillRect/>
          </a:stretch>
        </p:blipFill>
        <p:spPr>
          <a:xfrm>
            <a:off x="3544441" y="531219"/>
            <a:ext cx="1728192" cy="1612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M_03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33056" y="2576736"/>
            <a:ext cx="2668747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AM_0321.JPG"/>
          <p:cNvPicPr>
            <a:picLocks noChangeAspect="1"/>
          </p:cNvPicPr>
          <p:nvPr/>
        </p:nvPicPr>
        <p:blipFill>
          <a:blip r:embed="rId6" cstate="print"/>
          <a:srcRect t="2976" b="16663"/>
          <a:stretch>
            <a:fillRect/>
          </a:stretch>
        </p:blipFill>
        <p:spPr>
          <a:xfrm>
            <a:off x="2471339" y="2432720"/>
            <a:ext cx="1389709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445224" y="128464"/>
            <a:ext cx="1224136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Supino</a:t>
            </a:r>
            <a:endParaRPr lang="pt-PT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52736" y="2864768"/>
            <a:ext cx="1224136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Aberturas</a:t>
            </a:r>
            <a:endParaRPr lang="pt-PT" b="1" dirty="0"/>
          </a:p>
        </p:txBody>
      </p:sp>
      <p:sp>
        <p:nvSpPr>
          <p:cNvPr id="46" name="Half Frame 45"/>
          <p:cNvSpPr/>
          <p:nvPr/>
        </p:nvSpPr>
        <p:spPr>
          <a:xfrm flipH="1">
            <a:off x="6093296" y="4193219"/>
            <a:ext cx="144016" cy="4680000"/>
          </a:xfrm>
          <a:prstGeom prst="halfFram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99422" y="4841291"/>
            <a:ext cx="738664" cy="144016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pt-PT" sz="3600" b="1" dirty="0" smtClean="0"/>
              <a:t>Pernas</a:t>
            </a:r>
            <a:endParaRPr lang="pt-PT" sz="3600" b="1" dirty="0"/>
          </a:p>
        </p:txBody>
      </p:sp>
      <p:pic>
        <p:nvPicPr>
          <p:cNvPr id="48" name="Picture 47" descr="CAM_033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0648" y="4265227"/>
            <a:ext cx="1224136" cy="2534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" name="Picture 48" descr="CAM_033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95450" y="4193219"/>
            <a:ext cx="1373510" cy="2556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Picture 49" descr="CAM_036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64511" y="6713499"/>
            <a:ext cx="1312761" cy="2920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5210150" y="534378"/>
            <a:ext cx="162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 Cotovelos na linha dos ombros e em 90 graus.</a:t>
            </a:r>
          </a:p>
          <a:p>
            <a:pPr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Extensão dos braços.</a:t>
            </a:r>
            <a:endParaRPr lang="pt-PT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908720" y="2288704"/>
            <a:ext cx="56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68960" y="4664968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lnSpc>
                <a:spcPct val="150000"/>
              </a:lnSpc>
              <a:buFontTx/>
              <a:buChar char="-"/>
            </a:pPr>
            <a:r>
              <a:rPr lang="pt-PT" dirty="0" smtClean="0"/>
              <a:t> A perna da frente avança e flecte a 90 graus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Alternar a perna da frente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Tronco sempre direito</a:t>
            </a:r>
            <a:endParaRPr lang="pt-PT" dirty="0"/>
          </a:p>
        </p:txBody>
      </p:sp>
      <p:sp>
        <p:nvSpPr>
          <p:cNvPr id="24" name="TextBox 23"/>
          <p:cNvSpPr txBox="1"/>
          <p:nvPr/>
        </p:nvSpPr>
        <p:spPr>
          <a:xfrm>
            <a:off x="3861048" y="4265227"/>
            <a:ext cx="1224136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Lunge</a:t>
            </a:r>
            <a:endParaRPr lang="pt-PT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2008" y="8193360"/>
            <a:ext cx="4653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 Pés à largura dos ombros</a:t>
            </a:r>
          </a:p>
          <a:p>
            <a:pPr marL="85725" indent="-85725">
              <a:buFontTx/>
              <a:buChar char="-"/>
            </a:pPr>
            <a:r>
              <a:rPr lang="pt-PT" dirty="0" smtClean="0"/>
              <a:t> Joelhos flectem a 90 graus e não ultrapassam a linha dos pés</a:t>
            </a:r>
          </a:p>
          <a:p>
            <a:pPr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Calcanhares assentes no chão</a:t>
            </a:r>
          </a:p>
          <a:p>
            <a:pPr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Tronco sempre direito</a:t>
            </a:r>
            <a:endParaRPr lang="pt-PT" dirty="0"/>
          </a:p>
        </p:txBody>
      </p:sp>
      <p:grpSp>
        <p:nvGrpSpPr>
          <p:cNvPr id="43" name="Group 42"/>
          <p:cNvGrpSpPr/>
          <p:nvPr/>
        </p:nvGrpSpPr>
        <p:grpSpPr>
          <a:xfrm>
            <a:off x="692696" y="7060282"/>
            <a:ext cx="3024336" cy="1027857"/>
            <a:chOff x="692696" y="7060282"/>
            <a:chExt cx="3024336" cy="1027857"/>
          </a:xfrm>
        </p:grpSpPr>
        <p:sp>
          <p:nvSpPr>
            <p:cNvPr id="52" name="TextBox 51"/>
            <p:cNvSpPr txBox="1"/>
            <p:nvPr/>
          </p:nvSpPr>
          <p:spPr>
            <a:xfrm>
              <a:off x="692696" y="7780362"/>
              <a:ext cx="1368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400" b="1" dirty="0" smtClean="0"/>
                <a:t>Com Peso</a:t>
              </a:r>
              <a:endParaRPr lang="pt-PT" sz="14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420888" y="7780362"/>
              <a:ext cx="12961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400" b="1" dirty="0" smtClean="0"/>
                <a:t>Com Salto</a:t>
              </a:r>
              <a:endParaRPr lang="pt-PT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12776" y="7060282"/>
              <a:ext cx="1512168" cy="369332"/>
            </a:xfrm>
            <a:prstGeom prst="rect">
              <a:avLst/>
            </a:prstGeom>
            <a:noFill/>
            <a:ln w="19050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 smtClean="0"/>
                <a:t>Agachamento</a:t>
              </a:r>
              <a:endParaRPr lang="pt-PT" b="1" dirty="0"/>
            </a:p>
          </p:txBody>
        </p:sp>
        <p:cxnSp>
          <p:nvCxnSpPr>
            <p:cNvPr id="28" name="Straight Arrow Connector 27"/>
            <p:cNvCxnSpPr>
              <a:stCxn id="25" idx="2"/>
              <a:endCxn id="52" idx="0"/>
            </p:cNvCxnSpPr>
            <p:nvPr/>
          </p:nvCxnSpPr>
          <p:spPr>
            <a:xfrm rot="5400000">
              <a:off x="1597442" y="7208944"/>
              <a:ext cx="350748" cy="7920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5" idx="2"/>
              <a:endCxn id="53" idx="0"/>
            </p:cNvCxnSpPr>
            <p:nvPr/>
          </p:nvCxnSpPr>
          <p:spPr>
            <a:xfrm rot="16200000" flipH="1">
              <a:off x="2443536" y="7154938"/>
              <a:ext cx="350748" cy="9001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835299" y="7473280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050" b="1" dirty="0" smtClean="0"/>
                <a:t>variantes</a:t>
              </a:r>
              <a:endParaRPr lang="pt-PT" sz="1050" b="1" dirty="0"/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188640" y="6857515"/>
            <a:ext cx="39604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88504"/>
            <a:ext cx="738664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PT" sz="3600" b="1" dirty="0" smtClean="0"/>
              <a:t>Costas</a:t>
            </a:r>
            <a:endParaRPr lang="pt-PT" sz="3600" b="1" dirty="0"/>
          </a:p>
        </p:txBody>
      </p:sp>
      <p:pic>
        <p:nvPicPr>
          <p:cNvPr id="4" name="Picture 3" descr="CAM_0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712" y="416496"/>
            <a:ext cx="1944216" cy="999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AM_03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2936" y="416496"/>
            <a:ext cx="1944216" cy="1016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AM_03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5024" y="5529064"/>
            <a:ext cx="1224136" cy="1829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M_03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9200" y="5529064"/>
            <a:ext cx="1425304" cy="1861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M_034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96952" y="1856656"/>
            <a:ext cx="1728192" cy="1281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AM_034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69160" y="1853340"/>
            <a:ext cx="1813877" cy="1371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CAM_0354.JPG"/>
          <p:cNvPicPr>
            <a:picLocks noChangeAspect="1"/>
          </p:cNvPicPr>
          <p:nvPr/>
        </p:nvPicPr>
        <p:blipFill>
          <a:blip r:embed="rId8" cstate="print"/>
          <a:srcRect t="3596" r="4906"/>
          <a:stretch>
            <a:fillRect/>
          </a:stretch>
        </p:blipFill>
        <p:spPr>
          <a:xfrm>
            <a:off x="1355213" y="7617296"/>
            <a:ext cx="135370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CAM_0356.JPG"/>
          <p:cNvPicPr>
            <a:picLocks noChangeAspect="1"/>
          </p:cNvPicPr>
          <p:nvPr/>
        </p:nvPicPr>
        <p:blipFill>
          <a:blip r:embed="rId9" cstate="print"/>
          <a:srcRect t="9568" b="8233"/>
          <a:stretch>
            <a:fillRect/>
          </a:stretch>
        </p:blipFill>
        <p:spPr>
          <a:xfrm>
            <a:off x="836712" y="3397399"/>
            <a:ext cx="1008112" cy="1702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CAM_035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88840" y="3472174"/>
            <a:ext cx="1088625" cy="1634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CAM_0358.JPG"/>
          <p:cNvPicPr>
            <a:picLocks noChangeAspect="1"/>
          </p:cNvPicPr>
          <p:nvPr/>
        </p:nvPicPr>
        <p:blipFill>
          <a:blip r:embed="rId11" cstate="print"/>
          <a:srcRect l="15789" t="11842" b="5263"/>
          <a:stretch>
            <a:fillRect/>
          </a:stretch>
        </p:blipFill>
        <p:spPr>
          <a:xfrm>
            <a:off x="3212976" y="3469407"/>
            <a:ext cx="1206991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Half Frame 13"/>
          <p:cNvSpPr/>
          <p:nvPr/>
        </p:nvSpPr>
        <p:spPr>
          <a:xfrm>
            <a:off x="620688" y="344488"/>
            <a:ext cx="144016" cy="9145016"/>
          </a:xfrm>
          <a:prstGeom prst="halfFram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9200" y="704528"/>
            <a:ext cx="1224136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Vôos</a:t>
            </a:r>
            <a:endParaRPr lang="pt-PT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124744" y="1928664"/>
            <a:ext cx="1584176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Puxada Baixa</a:t>
            </a:r>
            <a:endParaRPr lang="pt-PT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446637" y="4060329"/>
            <a:ext cx="2304256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Puxada à frente/atrás</a:t>
            </a:r>
            <a:endParaRPr lang="pt-PT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340768" y="5548347"/>
            <a:ext cx="1512168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Remada</a:t>
            </a:r>
            <a:endParaRPr lang="pt-PT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84984" y="8193360"/>
            <a:ext cx="2736304" cy="3693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Elevações com Pega aberta</a:t>
            </a:r>
            <a:endParaRPr lang="pt-PT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92696" y="236376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 Tronco direito</a:t>
            </a:r>
          </a:p>
          <a:p>
            <a:pPr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Braços junto ao tronco</a:t>
            </a:r>
            <a:endParaRPr lang="pt-PT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908720" y="1674540"/>
            <a:ext cx="56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08720" y="3296816"/>
            <a:ext cx="56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08720" y="5313040"/>
            <a:ext cx="56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36712" y="603312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PT" dirty="0" smtClean="0"/>
              <a:t> Atenção à postura, não arquear as costas</a:t>
            </a:r>
          </a:p>
          <a:p>
            <a:pPr>
              <a:buFontTx/>
              <a:buChar char="-"/>
            </a:pPr>
            <a:r>
              <a:rPr lang="pt-PT" dirty="0" smtClean="0"/>
              <a:t> </a:t>
            </a:r>
            <a:r>
              <a:rPr lang="pt-PT" dirty="0" smtClean="0"/>
              <a:t>Braço junto ao tronco</a:t>
            </a:r>
            <a:endParaRPr lang="pt-PT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052736" y="7473280"/>
            <a:ext cx="5616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alf Frame 1"/>
          <p:cNvSpPr/>
          <p:nvPr/>
        </p:nvSpPr>
        <p:spPr>
          <a:xfrm flipH="1">
            <a:off x="6021288" y="200472"/>
            <a:ext cx="216024" cy="9433048"/>
          </a:xfrm>
          <a:prstGeom prst="halfFram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9422" y="704528"/>
            <a:ext cx="738664" cy="144016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pt-PT" sz="3600" b="1" dirty="0" smtClean="0"/>
              <a:t>Braços</a:t>
            </a:r>
            <a:endParaRPr lang="pt-PT" sz="3600" b="1" dirty="0"/>
          </a:p>
        </p:txBody>
      </p:sp>
      <p:pic>
        <p:nvPicPr>
          <p:cNvPr id="6" name="Picture 5" descr="CAM_03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0653" y="554265"/>
            <a:ext cx="1440160" cy="2162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M_03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8485" y="554265"/>
            <a:ext cx="1440160" cy="2155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M_03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656" y="7689304"/>
            <a:ext cx="1656184" cy="1889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AM_03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32856" y="7689304"/>
            <a:ext cx="162811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CAM_03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12776" y="491782"/>
            <a:ext cx="1147409" cy="2291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CAM_03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8640" y="491782"/>
            <a:ext cx="1110640" cy="2290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 descr="CAM_034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8639" y="4753823"/>
            <a:ext cx="1306311" cy="2403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 descr="CAM_034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628800" y="4762262"/>
            <a:ext cx="1368152" cy="2422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 descr="CAM_034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6712" y="2777902"/>
            <a:ext cx="2170425" cy="1758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 descr="CAM_034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12976" y="2777902"/>
            <a:ext cx="2170425" cy="1747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1" descr="CAM_0359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464428" y="4808985"/>
            <a:ext cx="1163344" cy="2376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 descr="CAM_0360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709058" y="4808984"/>
            <a:ext cx="1374611" cy="24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5" name="Straight Connector 24"/>
          <p:cNvCxnSpPr/>
          <p:nvPr/>
        </p:nvCxnSpPr>
        <p:spPr>
          <a:xfrm rot="5400000">
            <a:off x="1844824" y="1643910"/>
            <a:ext cx="20162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332656" y="4645917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2204864" y="5951587"/>
            <a:ext cx="20162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57822" y="56456"/>
            <a:ext cx="1224136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Bíceps</a:t>
            </a:r>
            <a:endParaRPr lang="pt-PT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64904" y="7247964"/>
            <a:ext cx="1224136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Tríceps</a:t>
            </a:r>
            <a:endParaRPr lang="pt-PT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933056" y="7571417"/>
            <a:ext cx="22322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600" u="sng" dirty="0" smtClean="0"/>
              <a:t>Atenção</a:t>
            </a:r>
          </a:p>
          <a:p>
            <a:pPr algn="r"/>
            <a:r>
              <a:rPr lang="pt-PT" sz="1600" dirty="0" smtClean="0"/>
              <a:t>Em qualquer um dos exercícios (bíceps ou tríceps), bloquear o cotovelo e realizar somente a flexão/extensão do antebraço</a:t>
            </a:r>
            <a:endParaRPr lang="pt-P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M_03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712" y="4965507"/>
            <a:ext cx="2170425" cy="121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AM_03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0968" y="4632364"/>
            <a:ext cx="1736341" cy="1832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AM_03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2564" y="7012658"/>
            <a:ext cx="138675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AM_03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0968" y="6969224"/>
            <a:ext cx="1393705" cy="2664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AM_03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08721" y="344488"/>
            <a:ext cx="936104" cy="2059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M_033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32856" y="632520"/>
            <a:ext cx="2154348" cy="1314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M_035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66687" y="2772858"/>
            <a:ext cx="2170426" cy="1172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AM_035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0943" y="2759293"/>
            <a:ext cx="2170425" cy="1185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-27384" y="632520"/>
            <a:ext cx="738664" cy="17281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PT" sz="3600" b="1" dirty="0" smtClean="0"/>
              <a:t>Ombros</a:t>
            </a:r>
            <a:endParaRPr lang="pt-PT" sz="3600" b="1" dirty="0"/>
          </a:p>
        </p:txBody>
      </p:sp>
      <p:sp>
        <p:nvSpPr>
          <p:cNvPr id="11" name="Half Frame 10"/>
          <p:cNvSpPr/>
          <p:nvPr/>
        </p:nvSpPr>
        <p:spPr>
          <a:xfrm>
            <a:off x="593304" y="272480"/>
            <a:ext cx="99392" cy="9145016"/>
          </a:xfrm>
          <a:prstGeom prst="halfFram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3136" y="920552"/>
            <a:ext cx="1584176" cy="646331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Elevações Laterais</a:t>
            </a:r>
            <a:endParaRPr lang="pt-PT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64704" y="2877542"/>
            <a:ext cx="1368152" cy="92333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Elevações laterais cross-over</a:t>
            </a:r>
            <a:endParaRPr lang="pt-PT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85184" y="5169024"/>
            <a:ext cx="1368152" cy="646331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Elevações Superiores</a:t>
            </a:r>
            <a:endParaRPr lang="pt-PT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196752" y="7473280"/>
            <a:ext cx="1368152" cy="646331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Elevações Frontais</a:t>
            </a:r>
            <a:endParaRPr lang="pt-PT" b="1" dirty="0"/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908720" y="2432720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908720" y="4304928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980728" y="6681192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alf Frame 1"/>
          <p:cNvSpPr/>
          <p:nvPr/>
        </p:nvSpPr>
        <p:spPr>
          <a:xfrm flipH="1">
            <a:off x="6093296" y="344488"/>
            <a:ext cx="144016" cy="8424936"/>
          </a:xfrm>
          <a:prstGeom prst="halfFram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9422" y="848544"/>
            <a:ext cx="738664" cy="208823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pt-PT" sz="3600" b="1" dirty="0" smtClean="0"/>
              <a:t>Pranchas</a:t>
            </a:r>
            <a:endParaRPr lang="pt-PT" sz="3600" b="1" dirty="0"/>
          </a:p>
        </p:txBody>
      </p:sp>
      <p:pic>
        <p:nvPicPr>
          <p:cNvPr id="4" name="Picture 3" descr="CAM_03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560512"/>
            <a:ext cx="3292436" cy="1320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AM_03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08920" y="2072680"/>
            <a:ext cx="2975014" cy="1263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AM_03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80" y="3800872"/>
            <a:ext cx="4100296" cy="2014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M_03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0648" y="6465168"/>
            <a:ext cx="3068960" cy="145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AM_03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9947" y="7926703"/>
            <a:ext cx="2523349" cy="1706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Straight Connector 8"/>
          <p:cNvCxnSpPr/>
          <p:nvPr/>
        </p:nvCxnSpPr>
        <p:spPr>
          <a:xfrm rot="10800000">
            <a:off x="332656" y="3512840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404665" y="6249143"/>
            <a:ext cx="54726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49080" y="850285"/>
            <a:ext cx="1224136" cy="6463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Prancha Frontal</a:t>
            </a:r>
            <a:endParaRPr lang="pt-PT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624" y="2288704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u="sng" dirty="0" smtClean="0"/>
              <a:t>Variantes</a:t>
            </a:r>
            <a:endParaRPr lang="pt-PT" sz="1400" dirty="0" smtClean="0"/>
          </a:p>
          <a:p>
            <a:pPr>
              <a:buFontTx/>
              <a:buChar char="-"/>
            </a:pPr>
            <a:r>
              <a:rPr lang="pt-PT" sz="1400" dirty="0" smtClean="0"/>
              <a:t>Levantar perna/braço</a:t>
            </a:r>
          </a:p>
          <a:p>
            <a:pPr>
              <a:buFontTx/>
              <a:buChar char="-"/>
            </a:pPr>
            <a:r>
              <a:rPr lang="pt-PT" sz="1400" dirty="0" smtClean="0"/>
              <a:t> </a:t>
            </a:r>
            <a:r>
              <a:rPr lang="pt-PT" sz="1400" dirty="0" smtClean="0"/>
              <a:t>Apoio sobre os antebraços/mãos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25144" y="3944888"/>
            <a:ext cx="1224136" cy="6463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Prancha Lateral</a:t>
            </a:r>
            <a:endParaRPr lang="pt-PT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81128" y="4736976"/>
            <a:ext cx="15841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u="sng" dirty="0" smtClean="0"/>
              <a:t>Variantes</a:t>
            </a:r>
            <a:endParaRPr lang="pt-PT" sz="1400" dirty="0" smtClean="0"/>
          </a:p>
          <a:p>
            <a:pPr>
              <a:buFontTx/>
              <a:buChar char="-"/>
            </a:pPr>
            <a:r>
              <a:rPr lang="pt-PT" sz="1400" dirty="0" smtClean="0"/>
              <a:t>Levantar perna/braço</a:t>
            </a:r>
          </a:p>
          <a:p>
            <a:pPr>
              <a:buFontTx/>
              <a:buChar char="-"/>
            </a:pPr>
            <a:r>
              <a:rPr lang="pt-PT" sz="1400" dirty="0" smtClean="0"/>
              <a:t> Apoio sobre os antebraços/mãos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49080" y="6753200"/>
            <a:ext cx="1224136" cy="6463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Prancha de Costas</a:t>
            </a:r>
            <a:endParaRPr lang="pt-PT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4664" y="8409384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u="sng" dirty="0" smtClean="0"/>
              <a:t>Variantes</a:t>
            </a:r>
            <a:endParaRPr lang="pt-PT" sz="1400" dirty="0" smtClean="0"/>
          </a:p>
          <a:p>
            <a:pPr>
              <a:buFontTx/>
              <a:buChar char="-"/>
            </a:pPr>
            <a:r>
              <a:rPr lang="pt-PT" sz="1400" dirty="0" smtClean="0"/>
              <a:t>Levantar perna/braço</a:t>
            </a:r>
          </a:p>
          <a:p>
            <a:pPr>
              <a:buFontTx/>
              <a:buChar char="-"/>
            </a:pPr>
            <a:r>
              <a:rPr lang="pt-PT" sz="1400" dirty="0" smtClean="0"/>
              <a:t> Apoio sobre os antebraços/mãos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180</Words>
  <Application>Microsoft Office PowerPoint</Application>
  <PresentationFormat>A4 Paper (210x297 mm)</PresentationFormat>
  <Paragraphs>52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Slide 1</vt:lpstr>
      <vt:lpstr>Slide 2</vt:lpstr>
      <vt:lpstr>Slide 3</vt:lpstr>
      <vt:lpstr>Slide 4</vt:lpstr>
      <vt:lpstr>Slide 5</vt:lpstr>
    </vt:vector>
  </TitlesOfParts>
  <Company>FMH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Zé</dc:creator>
  <cp:lastModifiedBy>Zé</cp:lastModifiedBy>
  <cp:revision>4</cp:revision>
  <dcterms:created xsi:type="dcterms:W3CDTF">2010-08-27T21:05:40Z</dcterms:created>
  <dcterms:modified xsi:type="dcterms:W3CDTF">2010-08-28T09:31:47Z</dcterms:modified>
</cp:coreProperties>
</file>